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theme/theme2.xml" ContentType="application/vnd.openxmlformats-officedocument.theme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theme/theme3.xml" ContentType="application/vnd.openxmlformats-officedocument.theme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theme/theme4.xml" ContentType="application/vnd.openxmlformats-officedocument.theme+xml"/>
  <Override PartName="/ppt/slideLayouts/slideLayout148.xml" ContentType="application/vnd.openxmlformats-officedocument.presentationml.slideLayout+xml"/>
  <Override PartName="/ppt/theme/theme5.xml" ContentType="application/vnd.openxmlformats-officedocument.theme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8" r:id="rId4"/>
    <p:sldMasterId id="2147484309" r:id="rId5"/>
    <p:sldMasterId id="2147484329" r:id="rId6"/>
    <p:sldMasterId id="2147484348" r:id="rId7"/>
    <p:sldMasterId id="2147484307" r:id="rId8"/>
    <p:sldMasterId id="2147483660" r:id="rId9"/>
  </p:sldMasterIdLst>
  <p:notesMasterIdLst>
    <p:notesMasterId r:id="rId66"/>
  </p:notesMasterIdLst>
  <p:handoutMasterIdLst>
    <p:handoutMasterId r:id="rId67"/>
  </p:handoutMasterIdLst>
  <p:sldIdLst>
    <p:sldId id="4068" r:id="rId10"/>
    <p:sldId id="2076138251" r:id="rId11"/>
    <p:sldId id="2076138257" r:id="rId12"/>
    <p:sldId id="2076138326" r:id="rId13"/>
    <p:sldId id="2076138373" r:id="rId14"/>
    <p:sldId id="2076138328" r:id="rId15"/>
    <p:sldId id="2076138327" r:id="rId16"/>
    <p:sldId id="2076138329" r:id="rId17"/>
    <p:sldId id="2076138331" r:id="rId18"/>
    <p:sldId id="2076138333" r:id="rId19"/>
    <p:sldId id="2076138334" r:id="rId20"/>
    <p:sldId id="2076138332" r:id="rId21"/>
    <p:sldId id="2076138335" r:id="rId22"/>
    <p:sldId id="2076138325" r:id="rId23"/>
    <p:sldId id="2076138323" r:id="rId24"/>
    <p:sldId id="4152" r:id="rId25"/>
    <p:sldId id="2076138336" r:id="rId26"/>
    <p:sldId id="2076138337" r:id="rId27"/>
    <p:sldId id="2076138338" r:id="rId28"/>
    <p:sldId id="2076138339" r:id="rId29"/>
    <p:sldId id="2076138340" r:id="rId30"/>
    <p:sldId id="2076138341" r:id="rId31"/>
    <p:sldId id="2076138342" r:id="rId32"/>
    <p:sldId id="2076138344" r:id="rId33"/>
    <p:sldId id="2076138346" r:id="rId34"/>
    <p:sldId id="2076138347" r:id="rId35"/>
    <p:sldId id="2076138258" r:id="rId36"/>
    <p:sldId id="2076138349" r:id="rId37"/>
    <p:sldId id="2076138259" r:id="rId38"/>
    <p:sldId id="2076138367" r:id="rId39"/>
    <p:sldId id="2076138360" r:id="rId40"/>
    <p:sldId id="2076138361" r:id="rId41"/>
    <p:sldId id="2076138362" r:id="rId42"/>
    <p:sldId id="2076138363" r:id="rId43"/>
    <p:sldId id="2076138364" r:id="rId44"/>
    <p:sldId id="2076138354" r:id="rId45"/>
    <p:sldId id="2076138359" r:id="rId46"/>
    <p:sldId id="2076138365" r:id="rId47"/>
    <p:sldId id="2076138366" r:id="rId48"/>
    <p:sldId id="2076138368" r:id="rId49"/>
    <p:sldId id="2076138355" r:id="rId50"/>
    <p:sldId id="2076138357" r:id="rId51"/>
    <p:sldId id="2076138369" r:id="rId52"/>
    <p:sldId id="2076138370" r:id="rId53"/>
    <p:sldId id="2076138371" r:id="rId54"/>
    <p:sldId id="2076138372" r:id="rId55"/>
    <p:sldId id="2076138348" r:id="rId56"/>
    <p:sldId id="2076138260" r:id="rId57"/>
    <p:sldId id="2076138350" r:id="rId58"/>
    <p:sldId id="2076138261" r:id="rId59"/>
    <p:sldId id="2076138351" r:id="rId60"/>
    <p:sldId id="2076138262" r:id="rId61"/>
    <p:sldId id="2076138352" r:id="rId62"/>
    <p:sldId id="2076138263" r:id="rId63"/>
    <p:sldId id="2076138353" r:id="rId64"/>
    <p:sldId id="4095" r:id="rId6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A361B53D-6868-7482-34CD-F97BB295D145}" name="Sebastian Birk" initials="SB" userId="S::s.birk@avanade.com::6fef93f5-c768-4dfb-8bdd-0abbc09bc9e4" providerId="AD"/>
  <p188:author id="{6C8068A5-4583-2DA4-728C-37921BC796B9}" name="Yi-Ting Hung" initials="YH" userId="S::yi-ting.hung@avanade.com::9dd5c990-abac-41d4-8ddf-f801e41b4aa1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E6E6"/>
    <a:srgbClr val="595959"/>
    <a:srgbClr val="008376"/>
    <a:srgbClr val="47800A"/>
    <a:srgbClr val="008C95"/>
    <a:srgbClr val="4B912A"/>
    <a:srgbClr val="FDFDFD"/>
    <a:srgbClr val="FF5800"/>
    <a:srgbClr val="FC591F"/>
    <a:srgbClr val="B43C1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EEFD104-2E31-459C-8AA0-7BC753309DEA}" v="143" dt="2022-06-11T04:59:29.82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0980" autoAdjust="0"/>
  </p:normalViewPr>
  <p:slideViewPr>
    <p:cSldViewPr snapToGrid="0">
      <p:cViewPr varScale="1">
        <p:scale>
          <a:sx n="75" d="100"/>
          <a:sy n="75" d="100"/>
        </p:scale>
        <p:origin x="946" y="53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7.xml"/><Relationship Id="rId21" Type="http://schemas.openxmlformats.org/officeDocument/2006/relationships/slide" Target="slides/slide12.xml"/><Relationship Id="rId42" Type="http://schemas.openxmlformats.org/officeDocument/2006/relationships/slide" Target="slides/slide33.xml"/><Relationship Id="rId47" Type="http://schemas.openxmlformats.org/officeDocument/2006/relationships/slide" Target="slides/slide38.xml"/><Relationship Id="rId63" Type="http://schemas.openxmlformats.org/officeDocument/2006/relationships/slide" Target="slides/slide54.xml"/><Relationship Id="rId68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7.xml"/><Relationship Id="rId29" Type="http://schemas.openxmlformats.org/officeDocument/2006/relationships/slide" Target="slides/slide20.xml"/><Relationship Id="rId11" Type="http://schemas.openxmlformats.org/officeDocument/2006/relationships/slide" Target="slides/slide2.xml"/><Relationship Id="rId24" Type="http://schemas.openxmlformats.org/officeDocument/2006/relationships/slide" Target="slides/slide15.xml"/><Relationship Id="rId32" Type="http://schemas.openxmlformats.org/officeDocument/2006/relationships/slide" Target="slides/slide23.xml"/><Relationship Id="rId37" Type="http://schemas.openxmlformats.org/officeDocument/2006/relationships/slide" Target="slides/slide28.xml"/><Relationship Id="rId40" Type="http://schemas.openxmlformats.org/officeDocument/2006/relationships/slide" Target="slides/slide31.xml"/><Relationship Id="rId45" Type="http://schemas.openxmlformats.org/officeDocument/2006/relationships/slide" Target="slides/slide36.xml"/><Relationship Id="rId53" Type="http://schemas.openxmlformats.org/officeDocument/2006/relationships/slide" Target="slides/slide44.xml"/><Relationship Id="rId58" Type="http://schemas.openxmlformats.org/officeDocument/2006/relationships/slide" Target="slides/slide49.xml"/><Relationship Id="rId66" Type="http://schemas.openxmlformats.org/officeDocument/2006/relationships/notesMaster" Target="notesMasters/notesMaster1.xml"/><Relationship Id="rId74" Type="http://schemas.microsoft.com/office/2018/10/relationships/authors" Target="authors.xml"/><Relationship Id="rId5" Type="http://schemas.openxmlformats.org/officeDocument/2006/relationships/slideMaster" Target="slideMasters/slideMaster2.xml"/><Relationship Id="rId61" Type="http://schemas.openxmlformats.org/officeDocument/2006/relationships/slide" Target="slides/slide52.xml"/><Relationship Id="rId19" Type="http://schemas.openxmlformats.org/officeDocument/2006/relationships/slide" Target="slides/slide10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slide" Target="slides/slide18.xml"/><Relationship Id="rId30" Type="http://schemas.openxmlformats.org/officeDocument/2006/relationships/slide" Target="slides/slide21.xml"/><Relationship Id="rId35" Type="http://schemas.openxmlformats.org/officeDocument/2006/relationships/slide" Target="slides/slide26.xml"/><Relationship Id="rId43" Type="http://schemas.openxmlformats.org/officeDocument/2006/relationships/slide" Target="slides/slide34.xml"/><Relationship Id="rId48" Type="http://schemas.openxmlformats.org/officeDocument/2006/relationships/slide" Target="slides/slide39.xml"/><Relationship Id="rId56" Type="http://schemas.openxmlformats.org/officeDocument/2006/relationships/slide" Target="slides/slide47.xml"/><Relationship Id="rId64" Type="http://schemas.openxmlformats.org/officeDocument/2006/relationships/slide" Target="slides/slide55.xml"/><Relationship Id="rId69" Type="http://schemas.openxmlformats.org/officeDocument/2006/relationships/viewProps" Target="viewProps.xml"/><Relationship Id="rId8" Type="http://schemas.openxmlformats.org/officeDocument/2006/relationships/slideMaster" Target="slideMasters/slideMaster5.xml"/><Relationship Id="rId51" Type="http://schemas.openxmlformats.org/officeDocument/2006/relationships/slide" Target="slides/slide42.xml"/><Relationship Id="rId72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slide" Target="slides/slide16.xml"/><Relationship Id="rId33" Type="http://schemas.openxmlformats.org/officeDocument/2006/relationships/slide" Target="slides/slide24.xml"/><Relationship Id="rId38" Type="http://schemas.openxmlformats.org/officeDocument/2006/relationships/slide" Target="slides/slide29.xml"/><Relationship Id="rId46" Type="http://schemas.openxmlformats.org/officeDocument/2006/relationships/slide" Target="slides/slide37.xml"/><Relationship Id="rId59" Type="http://schemas.openxmlformats.org/officeDocument/2006/relationships/slide" Target="slides/slide50.xml"/><Relationship Id="rId67" Type="http://schemas.openxmlformats.org/officeDocument/2006/relationships/handoutMaster" Target="handoutMasters/handoutMaster1.xml"/><Relationship Id="rId20" Type="http://schemas.openxmlformats.org/officeDocument/2006/relationships/slide" Target="slides/slide11.xml"/><Relationship Id="rId41" Type="http://schemas.openxmlformats.org/officeDocument/2006/relationships/slide" Target="slides/slide32.xml"/><Relationship Id="rId54" Type="http://schemas.openxmlformats.org/officeDocument/2006/relationships/slide" Target="slides/slide45.xml"/><Relationship Id="rId62" Type="http://schemas.openxmlformats.org/officeDocument/2006/relationships/slide" Target="slides/slide53.xml"/><Relationship Id="rId7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slide" Target="slides/slide19.xml"/><Relationship Id="rId36" Type="http://schemas.openxmlformats.org/officeDocument/2006/relationships/slide" Target="slides/slide27.xml"/><Relationship Id="rId49" Type="http://schemas.openxmlformats.org/officeDocument/2006/relationships/slide" Target="slides/slide40.xml"/><Relationship Id="rId57" Type="http://schemas.openxmlformats.org/officeDocument/2006/relationships/slide" Target="slides/slide48.xml"/><Relationship Id="rId10" Type="http://schemas.openxmlformats.org/officeDocument/2006/relationships/slide" Target="slides/slide1.xml"/><Relationship Id="rId31" Type="http://schemas.openxmlformats.org/officeDocument/2006/relationships/slide" Target="slides/slide22.xml"/><Relationship Id="rId44" Type="http://schemas.openxmlformats.org/officeDocument/2006/relationships/slide" Target="slides/slide35.xml"/><Relationship Id="rId52" Type="http://schemas.openxmlformats.org/officeDocument/2006/relationships/slide" Target="slides/slide43.xml"/><Relationship Id="rId60" Type="http://schemas.openxmlformats.org/officeDocument/2006/relationships/slide" Target="slides/slide51.xml"/><Relationship Id="rId65" Type="http://schemas.openxmlformats.org/officeDocument/2006/relationships/slide" Target="slides/slide56.xml"/><Relationship Id="rId73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39" Type="http://schemas.openxmlformats.org/officeDocument/2006/relationships/slide" Target="slides/slide30.xml"/><Relationship Id="rId34" Type="http://schemas.openxmlformats.org/officeDocument/2006/relationships/slide" Target="slides/slide25.xml"/><Relationship Id="rId50" Type="http://schemas.openxmlformats.org/officeDocument/2006/relationships/slide" Target="slides/slide41.xml"/><Relationship Id="rId55" Type="http://schemas.openxmlformats.org/officeDocument/2006/relationships/slide" Target="slides/slide46.xml"/><Relationship Id="rId7" Type="http://schemas.openxmlformats.org/officeDocument/2006/relationships/slideMaster" Target="slideMasters/slideMaster4.xml"/><Relationship Id="rId71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ojtaba Taslimitehrani" userId="S::m.taslimitehrani@avanade.com::2d319c6a-7427-4d25-8d37-843f6cc58293" providerId="AD" clId="Web-{DF4745B2-E763-16EB-525E-9E785EE46856}"/>
    <pc:docChg chg="addSld modSld">
      <pc:chgData name="Mojtaba Taslimitehrani" userId="S::m.taslimitehrani@avanade.com::2d319c6a-7427-4d25-8d37-843f6cc58293" providerId="AD" clId="Web-{DF4745B2-E763-16EB-525E-9E785EE46856}" dt="2022-02-07T09:28:05.144" v="484" actId="20577"/>
      <pc:docMkLst>
        <pc:docMk/>
      </pc:docMkLst>
      <pc:sldChg chg="addSp delSp modSp add replId delCm">
        <pc:chgData name="Mojtaba Taslimitehrani" userId="S::m.taslimitehrani@avanade.com::2d319c6a-7427-4d25-8d37-843f6cc58293" providerId="AD" clId="Web-{DF4745B2-E763-16EB-525E-9E785EE46856}" dt="2022-02-07T09:28:05.144" v="484" actId="20577"/>
        <pc:sldMkLst>
          <pc:docMk/>
          <pc:sldMk cId="1875863502" sldId="4159"/>
        </pc:sldMkLst>
        <pc:spChg chg="mod">
          <ac:chgData name="Mojtaba Taslimitehrani" userId="S::m.taslimitehrani@avanade.com::2d319c6a-7427-4d25-8d37-843f6cc58293" providerId="AD" clId="Web-{DF4745B2-E763-16EB-525E-9E785EE46856}" dt="2022-02-07T09:28:05.144" v="484" actId="20577"/>
          <ac:spMkLst>
            <pc:docMk/>
            <pc:sldMk cId="1875863502" sldId="4159"/>
            <ac:spMk id="2" creationId="{63B36622-B6AF-AB4E-B546-278251C064AD}"/>
          </ac:spMkLst>
        </pc:spChg>
        <pc:spChg chg="mod">
          <ac:chgData name="Mojtaba Taslimitehrani" userId="S::m.taslimitehrani@avanade.com::2d319c6a-7427-4d25-8d37-843f6cc58293" providerId="AD" clId="Web-{DF4745B2-E763-16EB-525E-9E785EE46856}" dt="2022-02-06T19:47:42.402" v="7" actId="20577"/>
          <ac:spMkLst>
            <pc:docMk/>
            <pc:sldMk cId="1875863502" sldId="4159"/>
            <ac:spMk id="3" creationId="{6578AF98-DD32-4443-AFE5-519E84075324}"/>
          </ac:spMkLst>
        </pc:spChg>
        <pc:spChg chg="add del mod">
          <ac:chgData name="Mojtaba Taslimitehrani" userId="S::m.taslimitehrani@avanade.com::2d319c6a-7427-4d25-8d37-843f6cc58293" providerId="AD" clId="Web-{DF4745B2-E763-16EB-525E-9E785EE46856}" dt="2022-02-06T19:47:35.667" v="6"/>
          <ac:spMkLst>
            <pc:docMk/>
            <pc:sldMk cId="1875863502" sldId="4159"/>
            <ac:spMk id="5" creationId="{750FEFF3-1558-4131-B5B5-37165B9826AC}"/>
          </ac:spMkLst>
        </pc:spChg>
        <pc:picChg chg="del">
          <ac:chgData name="Mojtaba Taslimitehrani" userId="S::m.taslimitehrani@avanade.com::2d319c6a-7427-4d25-8d37-843f6cc58293" providerId="AD" clId="Web-{DF4745B2-E763-16EB-525E-9E785EE46856}" dt="2022-02-06T19:47:47.027" v="8"/>
          <ac:picMkLst>
            <pc:docMk/>
            <pc:sldMk cId="1875863502" sldId="4159"/>
            <ac:picMk id="4" creationId="{2CEF1E61-4279-4F25-B650-A8198BD48BF3}"/>
          </ac:picMkLst>
        </pc:picChg>
      </pc:sldChg>
      <pc:sldChg chg="modSp add replId">
        <pc:chgData name="Mojtaba Taslimitehrani" userId="S::m.taslimitehrani@avanade.com::2d319c6a-7427-4d25-8d37-843f6cc58293" providerId="AD" clId="Web-{DF4745B2-E763-16EB-525E-9E785EE46856}" dt="2022-02-06T19:47:27.198" v="2" actId="20577"/>
        <pc:sldMkLst>
          <pc:docMk/>
          <pc:sldMk cId="1742881541" sldId="4160"/>
        </pc:sldMkLst>
        <pc:spChg chg="mod">
          <ac:chgData name="Mojtaba Taslimitehrani" userId="S::m.taslimitehrani@avanade.com::2d319c6a-7427-4d25-8d37-843f6cc58293" providerId="AD" clId="Web-{DF4745B2-E763-16EB-525E-9E785EE46856}" dt="2022-02-06T19:47:27.198" v="2" actId="20577"/>
          <ac:spMkLst>
            <pc:docMk/>
            <pc:sldMk cId="1742881541" sldId="4160"/>
            <ac:spMk id="19" creationId="{0B50A142-4804-488B-9308-51A0676F37C2}"/>
          </ac:spMkLst>
        </pc:spChg>
      </pc:sldChg>
    </pc:docChg>
  </pc:docChgLst>
  <pc:docChgLst>
    <pc:chgData name="Kerem Öztürk" userId="S::kerem.oeztuerk@avanade.com::e90120b8-ade3-4734-a8d8-a7779e0d46df" providerId="AD" clId="Web-{7B770828-D426-45DA-89AC-2678BFA58D02}"/>
    <pc:docChg chg="modSld">
      <pc:chgData name="Kerem Öztürk" userId="S::kerem.oeztuerk@avanade.com::e90120b8-ade3-4734-a8d8-a7779e0d46df" providerId="AD" clId="Web-{7B770828-D426-45DA-89AC-2678BFA58D02}" dt="2022-04-28T09:03:57.871" v="38" actId="1076"/>
      <pc:docMkLst>
        <pc:docMk/>
      </pc:docMkLst>
      <pc:sldChg chg="addSp delSp modSp">
        <pc:chgData name="Kerem Öztürk" userId="S::kerem.oeztuerk@avanade.com::e90120b8-ade3-4734-a8d8-a7779e0d46df" providerId="AD" clId="Web-{7B770828-D426-45DA-89AC-2678BFA58D02}" dt="2022-04-28T09:03:57.871" v="38" actId="1076"/>
        <pc:sldMkLst>
          <pc:docMk/>
          <pc:sldMk cId="3087520817" sldId="4152"/>
        </pc:sldMkLst>
        <pc:spChg chg="add del">
          <ac:chgData name="Kerem Öztürk" userId="S::kerem.oeztuerk@avanade.com::e90120b8-ade3-4734-a8d8-a7779e0d46df" providerId="AD" clId="Web-{7B770828-D426-45DA-89AC-2678BFA58D02}" dt="2022-04-28T08:59:26.378" v="6"/>
          <ac:spMkLst>
            <pc:docMk/>
            <pc:sldMk cId="3087520817" sldId="4152"/>
            <ac:spMk id="19" creationId="{AC6C1E61-F34D-21CA-7064-FFED94A8D67E}"/>
          </ac:spMkLst>
        </pc:spChg>
        <pc:spChg chg="add del mod">
          <ac:chgData name="Kerem Öztürk" userId="S::kerem.oeztuerk@avanade.com::e90120b8-ade3-4734-a8d8-a7779e0d46df" providerId="AD" clId="Web-{7B770828-D426-45DA-89AC-2678BFA58D02}" dt="2022-04-28T09:02:11.306" v="26"/>
          <ac:spMkLst>
            <pc:docMk/>
            <pc:sldMk cId="3087520817" sldId="4152"/>
            <ac:spMk id="21" creationId="{CE4004C3-B320-D128-C1A0-B6875AA1777D}"/>
          </ac:spMkLst>
        </pc:spChg>
        <pc:picChg chg="add del mod">
          <ac:chgData name="Kerem Öztürk" userId="S::kerem.oeztuerk@avanade.com::e90120b8-ade3-4734-a8d8-a7779e0d46df" providerId="AD" clId="Web-{7B770828-D426-45DA-89AC-2678BFA58D02}" dt="2022-04-28T08:55:45.965" v="1"/>
          <ac:picMkLst>
            <pc:docMk/>
            <pc:sldMk cId="3087520817" sldId="4152"/>
            <ac:picMk id="13" creationId="{57FCF310-E0FE-49A0-9E64-97D19878E3B1}"/>
          </ac:picMkLst>
        </pc:picChg>
        <pc:picChg chg="add del mod">
          <ac:chgData name="Kerem Öztürk" userId="S::kerem.oeztuerk@avanade.com::e90120b8-ade3-4734-a8d8-a7779e0d46df" providerId="AD" clId="Web-{7B770828-D426-45DA-89AC-2678BFA58D02}" dt="2022-04-28T08:59:36.035" v="8"/>
          <ac:picMkLst>
            <pc:docMk/>
            <pc:sldMk cId="3087520817" sldId="4152"/>
            <ac:picMk id="14" creationId="{259A8EC1-4EDA-1CA5-D217-4BD3882188C7}"/>
          </ac:picMkLst>
        </pc:picChg>
        <pc:picChg chg="add del mod">
          <ac:chgData name="Kerem Öztürk" userId="S::kerem.oeztuerk@avanade.com::e90120b8-ade3-4734-a8d8-a7779e0d46df" providerId="AD" clId="Web-{7B770828-D426-45DA-89AC-2678BFA58D02}" dt="2022-04-28T09:02:08.118" v="24"/>
          <ac:picMkLst>
            <pc:docMk/>
            <pc:sldMk cId="3087520817" sldId="4152"/>
            <ac:picMk id="20" creationId="{32929324-C24A-687D-A5D7-084FDD727718}"/>
          </ac:picMkLst>
        </pc:picChg>
        <pc:picChg chg="add mod">
          <ac:chgData name="Kerem Öztürk" userId="S::kerem.oeztuerk@avanade.com::e90120b8-ade3-4734-a8d8-a7779e0d46df" providerId="AD" clId="Web-{7B770828-D426-45DA-89AC-2678BFA58D02}" dt="2022-04-28T09:03:57.871" v="38" actId="1076"/>
          <ac:picMkLst>
            <pc:docMk/>
            <pc:sldMk cId="3087520817" sldId="4152"/>
            <ac:picMk id="22" creationId="{D6EFDC3A-0CAE-DE58-AD53-E2746C71FC94}"/>
          </ac:picMkLst>
        </pc:picChg>
      </pc:sldChg>
    </pc:docChg>
  </pc:docChgLst>
  <pc:docChgLst>
    <pc:chgData name="Sowmya Prakash" userId="S::sowmya.c.prakash@avanade.com::eba35ed4-c23e-41cd-9062-384040ef55eb" providerId="AD" clId="Web-{78B421CC-823F-406A-B1DD-434ABF4E5484}"/>
    <pc:docChg chg="addSld modSld">
      <pc:chgData name="Sowmya Prakash" userId="S::sowmya.c.prakash@avanade.com::eba35ed4-c23e-41cd-9062-384040ef55eb" providerId="AD" clId="Web-{78B421CC-823F-406A-B1DD-434ABF4E5484}" dt="2022-06-03T11:05:47.019" v="133" actId="1076"/>
      <pc:docMkLst>
        <pc:docMk/>
      </pc:docMkLst>
      <pc:sldChg chg="addSp delSp modSp new">
        <pc:chgData name="Sowmya Prakash" userId="S::sowmya.c.prakash@avanade.com::eba35ed4-c23e-41cd-9062-384040ef55eb" providerId="AD" clId="Web-{78B421CC-823F-406A-B1DD-434ABF4E5484}" dt="2022-06-03T11:05:47.019" v="133" actId="1076"/>
        <pc:sldMkLst>
          <pc:docMk/>
          <pc:sldMk cId="3039798316" sldId="2076138249"/>
        </pc:sldMkLst>
        <pc:spChg chg="del">
          <ac:chgData name="Sowmya Prakash" userId="S::sowmya.c.prakash@avanade.com::eba35ed4-c23e-41cd-9062-384040ef55eb" providerId="AD" clId="Web-{78B421CC-823F-406A-B1DD-434ABF4E5484}" dt="2022-06-03T10:58:11.151" v="15"/>
          <ac:spMkLst>
            <pc:docMk/>
            <pc:sldMk cId="3039798316" sldId="2076138249"/>
            <ac:spMk id="2" creationId="{B3976798-D263-FCA7-0897-451CD26426FF}"/>
          </ac:spMkLst>
        </pc:spChg>
        <pc:spChg chg="mod">
          <ac:chgData name="Sowmya Prakash" userId="S::sowmya.c.prakash@avanade.com::eba35ed4-c23e-41cd-9062-384040ef55eb" providerId="AD" clId="Web-{78B421CC-823F-406A-B1DD-434ABF4E5484}" dt="2022-06-03T11:00:09.357" v="41" actId="20577"/>
          <ac:spMkLst>
            <pc:docMk/>
            <pc:sldMk cId="3039798316" sldId="2076138249"/>
            <ac:spMk id="3" creationId="{CD91270F-664E-3C44-7C02-C5BF056A31B6}"/>
          </ac:spMkLst>
        </pc:spChg>
        <pc:spChg chg="add del mod">
          <ac:chgData name="Sowmya Prakash" userId="S::sowmya.c.prakash@avanade.com::eba35ed4-c23e-41cd-9062-384040ef55eb" providerId="AD" clId="Web-{78B421CC-823F-406A-B1DD-434ABF4E5484}" dt="2022-06-03T11:04:12.267" v="112" actId="20577"/>
          <ac:spMkLst>
            <pc:docMk/>
            <pc:sldMk cId="3039798316" sldId="2076138249"/>
            <ac:spMk id="12" creationId="{124507A3-2008-3B2E-23C2-24E53BE95D58}"/>
          </ac:spMkLst>
        </pc:spChg>
        <pc:spChg chg="add mod">
          <ac:chgData name="Sowmya Prakash" userId="S::sowmya.c.prakash@avanade.com::eba35ed4-c23e-41cd-9062-384040ef55eb" providerId="AD" clId="Web-{78B421CC-823F-406A-B1DD-434ABF4E5484}" dt="2022-06-03T11:04:16.627" v="113" actId="1076"/>
          <ac:spMkLst>
            <pc:docMk/>
            <pc:sldMk cId="3039798316" sldId="2076138249"/>
            <ac:spMk id="14" creationId="{2BF5AC94-D4BF-3AB6-E967-D4F2464DA28E}"/>
          </ac:spMkLst>
        </pc:spChg>
        <pc:spChg chg="add mod">
          <ac:chgData name="Sowmya Prakash" userId="S::sowmya.c.prakash@avanade.com::eba35ed4-c23e-41cd-9062-384040ef55eb" providerId="AD" clId="Web-{78B421CC-823F-406A-B1DD-434ABF4E5484}" dt="2022-06-03T11:04:36.236" v="117" actId="20577"/>
          <ac:spMkLst>
            <pc:docMk/>
            <pc:sldMk cId="3039798316" sldId="2076138249"/>
            <ac:spMk id="15" creationId="{332EAA07-2AEB-6102-6BA7-B6ED293E7486}"/>
          </ac:spMkLst>
        </pc:spChg>
        <pc:spChg chg="add mod">
          <ac:chgData name="Sowmya Prakash" userId="S::sowmya.c.prakash@avanade.com::eba35ed4-c23e-41cd-9062-384040ef55eb" providerId="AD" clId="Web-{78B421CC-823F-406A-B1DD-434ABF4E5484}" dt="2022-06-03T11:05:09.643" v="132" actId="1076"/>
          <ac:spMkLst>
            <pc:docMk/>
            <pc:sldMk cId="3039798316" sldId="2076138249"/>
            <ac:spMk id="16" creationId="{7B2E9D18-A5A7-F1A4-8A53-E2726F972A4D}"/>
          </ac:spMkLst>
        </pc:spChg>
        <pc:picChg chg="add mod ord">
          <ac:chgData name="Sowmya Prakash" userId="S::sowmya.c.prakash@avanade.com::eba35ed4-c23e-41cd-9062-384040ef55eb" providerId="AD" clId="Web-{78B421CC-823F-406A-B1DD-434ABF4E5484}" dt="2022-06-03T11:03:46.126" v="97" actId="14100"/>
          <ac:picMkLst>
            <pc:docMk/>
            <pc:sldMk cId="3039798316" sldId="2076138249"/>
            <ac:picMk id="4" creationId="{8A3E4571-9CC8-44E1-106E-F4743A8DF9B8}"/>
          </ac:picMkLst>
        </pc:picChg>
        <pc:picChg chg="add mod">
          <ac:chgData name="Sowmya Prakash" userId="S::sowmya.c.prakash@avanade.com::eba35ed4-c23e-41cd-9062-384040ef55eb" providerId="AD" clId="Web-{78B421CC-823F-406A-B1DD-434ABF4E5484}" dt="2022-06-03T11:05:47.019" v="133" actId="1076"/>
          <ac:picMkLst>
            <pc:docMk/>
            <pc:sldMk cId="3039798316" sldId="2076138249"/>
            <ac:picMk id="5" creationId="{71672054-14CD-C55D-FBE9-C582345914F8}"/>
          </ac:picMkLst>
        </pc:picChg>
        <pc:picChg chg="add mod">
          <ac:chgData name="Sowmya Prakash" userId="S::sowmya.c.prakash@avanade.com::eba35ed4-c23e-41cd-9062-384040ef55eb" providerId="AD" clId="Web-{78B421CC-823F-406A-B1DD-434ABF4E5484}" dt="2022-06-03T11:02:26.453" v="74" actId="1076"/>
          <ac:picMkLst>
            <pc:docMk/>
            <pc:sldMk cId="3039798316" sldId="2076138249"/>
            <ac:picMk id="6" creationId="{9FD8DB8D-C1A9-6E7C-C0E1-1BFEB3027510}"/>
          </ac:picMkLst>
        </pc:picChg>
        <pc:picChg chg="add mod">
          <ac:chgData name="Sowmya Prakash" userId="S::sowmya.c.prakash@avanade.com::eba35ed4-c23e-41cd-9062-384040ef55eb" providerId="AD" clId="Web-{78B421CC-823F-406A-B1DD-434ABF4E5484}" dt="2022-06-03T11:02:20.500" v="72" actId="1076"/>
          <ac:picMkLst>
            <pc:docMk/>
            <pc:sldMk cId="3039798316" sldId="2076138249"/>
            <ac:picMk id="7" creationId="{76EC2064-ACE2-BBCA-BBB0-13A8308429B7}"/>
          </ac:picMkLst>
        </pc:picChg>
        <pc:picChg chg="add mod">
          <ac:chgData name="Sowmya Prakash" userId="S::sowmya.c.prakash@avanade.com::eba35ed4-c23e-41cd-9062-384040ef55eb" providerId="AD" clId="Web-{78B421CC-823F-406A-B1DD-434ABF4E5484}" dt="2022-06-03T11:01:09.514" v="59" actId="1076"/>
          <ac:picMkLst>
            <pc:docMk/>
            <pc:sldMk cId="3039798316" sldId="2076138249"/>
            <ac:picMk id="8" creationId="{18493B23-BB66-E979-29EA-3C81AE538508}"/>
          </ac:picMkLst>
        </pc:picChg>
        <pc:picChg chg="add mod">
          <ac:chgData name="Sowmya Prakash" userId="S::sowmya.c.prakash@avanade.com::eba35ed4-c23e-41cd-9062-384040ef55eb" providerId="AD" clId="Web-{78B421CC-823F-406A-B1DD-434ABF4E5484}" dt="2022-06-03T11:04:58.612" v="128" actId="1076"/>
          <ac:picMkLst>
            <pc:docMk/>
            <pc:sldMk cId="3039798316" sldId="2076138249"/>
            <ac:picMk id="9" creationId="{3E6CA51D-01C8-B486-2AAE-53E472A8E84C}"/>
          </ac:picMkLst>
        </pc:picChg>
        <pc:picChg chg="add del mod">
          <ac:chgData name="Sowmya Prakash" userId="S::sowmya.c.prakash@avanade.com::eba35ed4-c23e-41cd-9062-384040ef55eb" providerId="AD" clId="Web-{78B421CC-823F-406A-B1DD-434ABF4E5484}" dt="2022-06-03T11:01:31.233" v="63"/>
          <ac:picMkLst>
            <pc:docMk/>
            <pc:sldMk cId="3039798316" sldId="2076138249"/>
            <ac:picMk id="10" creationId="{6BD44EE4-AFDA-336D-1913-C7BBD479ABAF}"/>
          </ac:picMkLst>
        </pc:picChg>
        <pc:picChg chg="add mod">
          <ac:chgData name="Sowmya Prakash" userId="S::sowmya.c.prakash@avanade.com::eba35ed4-c23e-41cd-9062-384040ef55eb" providerId="AD" clId="Web-{78B421CC-823F-406A-B1DD-434ABF4E5484}" dt="2022-06-03T11:05:06.737" v="131" actId="1076"/>
          <ac:picMkLst>
            <pc:docMk/>
            <pc:sldMk cId="3039798316" sldId="2076138249"/>
            <ac:picMk id="11" creationId="{359AC7CE-81B4-53FF-D730-B2609F9C2C14}"/>
          </ac:picMkLst>
        </pc:picChg>
        <pc:picChg chg="add del mod">
          <ac:chgData name="Sowmya Prakash" userId="S::sowmya.c.prakash@avanade.com::eba35ed4-c23e-41cd-9062-384040ef55eb" providerId="AD" clId="Web-{78B421CC-823F-406A-B1DD-434ABF4E5484}" dt="2022-06-03T11:03:28.266" v="91"/>
          <ac:picMkLst>
            <pc:docMk/>
            <pc:sldMk cId="3039798316" sldId="2076138249"/>
            <ac:picMk id="13" creationId="{ACAFE7F3-5E94-B3FA-2E9C-0B974FF8C780}"/>
          </ac:picMkLst>
        </pc:picChg>
      </pc:sldChg>
    </pc:docChg>
  </pc:docChgLst>
  <pc:docChgLst>
    <pc:chgData name="Yi-Ting Hung" userId="S::yi-ting.hung@avanade.com::9dd5c990-abac-41d4-8ddf-f801e41b4aa1" providerId="AD" clId="Web-{81142758-D679-46EF-8F60-A11D6FE70214}"/>
    <pc:docChg chg="addSld modSld addMainMaster">
      <pc:chgData name="Yi-Ting Hung" userId="S::yi-ting.hung@avanade.com::9dd5c990-abac-41d4-8ddf-f801e41b4aa1" providerId="AD" clId="Web-{81142758-D679-46EF-8F60-A11D6FE70214}" dt="2022-02-24T22:53:29.290" v="17" actId="20577"/>
      <pc:docMkLst>
        <pc:docMk/>
      </pc:docMkLst>
      <pc:sldChg chg="modSp">
        <pc:chgData name="Yi-Ting Hung" userId="S::yi-ting.hung@avanade.com::9dd5c990-abac-41d4-8ddf-f801e41b4aa1" providerId="AD" clId="Web-{81142758-D679-46EF-8F60-A11D6FE70214}" dt="2022-02-24T22:53:29.290" v="17" actId="20577"/>
        <pc:sldMkLst>
          <pc:docMk/>
          <pc:sldMk cId="1654117882" sldId="4180"/>
        </pc:sldMkLst>
        <pc:spChg chg="mod">
          <ac:chgData name="Yi-Ting Hung" userId="S::yi-ting.hung@avanade.com::9dd5c990-abac-41d4-8ddf-f801e41b4aa1" providerId="AD" clId="Web-{81142758-D679-46EF-8F60-A11D6FE70214}" dt="2022-02-24T22:53:29.290" v="17" actId="20577"/>
          <ac:spMkLst>
            <pc:docMk/>
            <pc:sldMk cId="1654117882" sldId="4180"/>
            <ac:spMk id="3" creationId="{6578AF98-DD32-4443-AFE5-519E84075324}"/>
          </ac:spMkLst>
        </pc:spChg>
      </pc:sldChg>
      <pc:sldChg chg="add">
        <pc:chgData name="Yi-Ting Hung" userId="S::yi-ting.hung@avanade.com::9dd5c990-abac-41d4-8ddf-f801e41b4aa1" providerId="AD" clId="Web-{81142758-D679-46EF-8F60-A11D6FE70214}" dt="2022-02-24T22:43:19.927" v="0"/>
        <pc:sldMkLst>
          <pc:docMk/>
          <pc:sldMk cId="1051546976" sldId="4183"/>
        </pc:sldMkLst>
      </pc:sldChg>
      <pc:sldChg chg="add">
        <pc:chgData name="Yi-Ting Hung" userId="S::yi-ting.hung@avanade.com::9dd5c990-abac-41d4-8ddf-f801e41b4aa1" providerId="AD" clId="Web-{81142758-D679-46EF-8F60-A11D6FE70214}" dt="2022-02-24T22:52:59.430" v="1"/>
        <pc:sldMkLst>
          <pc:docMk/>
          <pc:sldMk cId="3354833032" sldId="4184"/>
        </pc:sldMkLst>
      </pc:sldChg>
      <pc:sldMasterChg chg="add addSldLayout">
        <pc:chgData name="Yi-Ting Hung" userId="S::yi-ting.hung@avanade.com::9dd5c990-abac-41d4-8ddf-f801e41b4aa1" providerId="AD" clId="Web-{81142758-D679-46EF-8F60-A11D6FE70214}" dt="2022-02-24T22:43:19.927" v="0"/>
        <pc:sldMasterMkLst>
          <pc:docMk/>
          <pc:sldMasterMk cId="19016844" sldId="2147483660"/>
        </pc:sldMasterMkLst>
        <pc:sldLayoutChg chg="add">
          <pc:chgData name="Yi-Ting Hung" userId="S::yi-ting.hung@avanade.com::9dd5c990-abac-41d4-8ddf-f801e41b4aa1" providerId="AD" clId="Web-{81142758-D679-46EF-8F60-A11D6FE70214}" dt="2022-02-24T22:43:19.927" v="0"/>
          <pc:sldLayoutMkLst>
            <pc:docMk/>
            <pc:sldMasterMk cId="19016844" sldId="2147483660"/>
            <pc:sldLayoutMk cId="1237200786" sldId="2147483662"/>
          </pc:sldLayoutMkLst>
        </pc:sldLayoutChg>
        <pc:sldLayoutChg chg="add">
          <pc:chgData name="Yi-Ting Hung" userId="S::yi-ting.hung@avanade.com::9dd5c990-abac-41d4-8ddf-f801e41b4aa1" providerId="AD" clId="Web-{81142758-D679-46EF-8F60-A11D6FE70214}" dt="2022-02-24T22:43:19.927" v="0"/>
          <pc:sldLayoutMkLst>
            <pc:docMk/>
            <pc:sldMasterMk cId="19016844" sldId="2147483660"/>
            <pc:sldLayoutMk cId="3377450772" sldId="2147483693"/>
          </pc:sldLayoutMkLst>
        </pc:sldLayoutChg>
        <pc:sldLayoutChg chg="add">
          <pc:chgData name="Yi-Ting Hung" userId="S::yi-ting.hung@avanade.com::9dd5c990-abac-41d4-8ddf-f801e41b4aa1" providerId="AD" clId="Web-{81142758-D679-46EF-8F60-A11D6FE70214}" dt="2022-02-24T22:43:19.927" v="0"/>
          <pc:sldLayoutMkLst>
            <pc:docMk/>
            <pc:sldMasterMk cId="19016844" sldId="2147483660"/>
            <pc:sldLayoutMk cId="2730152473" sldId="2147483694"/>
          </pc:sldLayoutMkLst>
        </pc:sldLayoutChg>
        <pc:sldLayoutChg chg="add">
          <pc:chgData name="Yi-Ting Hung" userId="S::yi-ting.hung@avanade.com::9dd5c990-abac-41d4-8ddf-f801e41b4aa1" providerId="AD" clId="Web-{81142758-D679-46EF-8F60-A11D6FE70214}" dt="2022-02-24T22:43:19.927" v="0"/>
          <pc:sldLayoutMkLst>
            <pc:docMk/>
            <pc:sldMasterMk cId="19016844" sldId="2147483660"/>
            <pc:sldLayoutMk cId="3217771595" sldId="2147483695"/>
          </pc:sldLayoutMkLst>
        </pc:sldLayoutChg>
        <pc:sldLayoutChg chg="add">
          <pc:chgData name="Yi-Ting Hung" userId="S::yi-ting.hung@avanade.com::9dd5c990-abac-41d4-8ddf-f801e41b4aa1" providerId="AD" clId="Web-{81142758-D679-46EF-8F60-A11D6FE70214}" dt="2022-02-24T22:43:19.927" v="0"/>
          <pc:sldLayoutMkLst>
            <pc:docMk/>
            <pc:sldMasterMk cId="19016844" sldId="2147483660"/>
            <pc:sldLayoutMk cId="1303799326" sldId="2147483710"/>
          </pc:sldLayoutMkLst>
        </pc:sldLayoutChg>
        <pc:sldLayoutChg chg="add">
          <pc:chgData name="Yi-Ting Hung" userId="S::yi-ting.hung@avanade.com::9dd5c990-abac-41d4-8ddf-f801e41b4aa1" providerId="AD" clId="Web-{81142758-D679-46EF-8F60-A11D6FE70214}" dt="2022-02-24T22:43:19.927" v="0"/>
          <pc:sldLayoutMkLst>
            <pc:docMk/>
            <pc:sldMasterMk cId="19016844" sldId="2147483660"/>
            <pc:sldLayoutMk cId="3536764989" sldId="2147483711"/>
          </pc:sldLayoutMkLst>
        </pc:sldLayoutChg>
        <pc:sldLayoutChg chg="add">
          <pc:chgData name="Yi-Ting Hung" userId="S::yi-ting.hung@avanade.com::9dd5c990-abac-41d4-8ddf-f801e41b4aa1" providerId="AD" clId="Web-{81142758-D679-46EF-8F60-A11D6FE70214}" dt="2022-02-24T22:43:19.927" v="0"/>
          <pc:sldLayoutMkLst>
            <pc:docMk/>
            <pc:sldMasterMk cId="19016844" sldId="2147483660"/>
            <pc:sldLayoutMk cId="2345728979" sldId="2147483712"/>
          </pc:sldLayoutMkLst>
        </pc:sldLayoutChg>
        <pc:sldLayoutChg chg="add">
          <pc:chgData name="Yi-Ting Hung" userId="S::yi-ting.hung@avanade.com::9dd5c990-abac-41d4-8ddf-f801e41b4aa1" providerId="AD" clId="Web-{81142758-D679-46EF-8F60-A11D6FE70214}" dt="2022-02-24T22:43:19.927" v="0"/>
          <pc:sldLayoutMkLst>
            <pc:docMk/>
            <pc:sldMasterMk cId="19016844" sldId="2147483660"/>
            <pc:sldLayoutMk cId="652896407" sldId="2147483713"/>
          </pc:sldLayoutMkLst>
        </pc:sldLayoutChg>
      </pc:sldMasterChg>
    </pc:docChg>
  </pc:docChgLst>
  <pc:docChgLst>
    <pc:chgData name="Sowmya Prakash" userId="S::sowmya.c.prakash@avanade.com::eba35ed4-c23e-41cd-9062-384040ef55eb" providerId="AD" clId="Web-{8165CE85-402B-407A-AD48-A6E78ACC2A32}"/>
    <pc:docChg chg="addSld delSld modSld">
      <pc:chgData name="Sowmya Prakash" userId="S::sowmya.c.prakash@avanade.com::eba35ed4-c23e-41cd-9062-384040ef55eb" providerId="AD" clId="Web-{8165CE85-402B-407A-AD48-A6E78ACC2A32}" dt="2022-05-23T08:58:29.956" v="1295"/>
      <pc:docMkLst>
        <pc:docMk/>
      </pc:docMkLst>
      <pc:sldChg chg="modSp">
        <pc:chgData name="Sowmya Prakash" userId="S::sowmya.c.prakash@avanade.com::eba35ed4-c23e-41cd-9062-384040ef55eb" providerId="AD" clId="Web-{8165CE85-402B-407A-AD48-A6E78ACC2A32}" dt="2022-05-23T08:33:48.096" v="1117" actId="20577"/>
        <pc:sldMkLst>
          <pc:docMk/>
          <pc:sldMk cId="1563574924" sldId="4134"/>
        </pc:sldMkLst>
        <pc:spChg chg="mod">
          <ac:chgData name="Sowmya Prakash" userId="S::sowmya.c.prakash@avanade.com::eba35ed4-c23e-41cd-9062-384040ef55eb" providerId="AD" clId="Web-{8165CE85-402B-407A-AD48-A6E78ACC2A32}" dt="2022-05-23T08:33:48.096" v="1117" actId="20577"/>
          <ac:spMkLst>
            <pc:docMk/>
            <pc:sldMk cId="1563574924" sldId="4134"/>
            <ac:spMk id="2" creationId="{63B36622-B6AF-AB4E-B546-278251C064AD}"/>
          </ac:spMkLst>
        </pc:spChg>
      </pc:sldChg>
      <pc:sldChg chg="addSp delSp modSp new">
        <pc:chgData name="Sowmya Prakash" userId="S::sowmya.c.prakash@avanade.com::eba35ed4-c23e-41cd-9062-384040ef55eb" providerId="AD" clId="Web-{8165CE85-402B-407A-AD48-A6E78ACC2A32}" dt="2022-05-23T08:21:16.377" v="375" actId="20577"/>
        <pc:sldMkLst>
          <pc:docMk/>
          <pc:sldMk cId="1318815689" sldId="2076138225"/>
        </pc:sldMkLst>
        <pc:spChg chg="mod">
          <ac:chgData name="Sowmya Prakash" userId="S::sowmya.c.prakash@avanade.com::eba35ed4-c23e-41cd-9062-384040ef55eb" providerId="AD" clId="Web-{8165CE85-402B-407A-AD48-A6E78ACC2A32}" dt="2022-05-23T07:36:33.600" v="48" actId="20577"/>
          <ac:spMkLst>
            <pc:docMk/>
            <pc:sldMk cId="1318815689" sldId="2076138225"/>
            <ac:spMk id="2" creationId="{D10AB801-2280-B835-A3AB-74E9A5888454}"/>
          </ac:spMkLst>
        </pc:spChg>
        <pc:spChg chg="mod">
          <ac:chgData name="Sowmya Prakash" userId="S::sowmya.c.prakash@avanade.com::eba35ed4-c23e-41cd-9062-384040ef55eb" providerId="AD" clId="Web-{8165CE85-402B-407A-AD48-A6E78ACC2A32}" dt="2022-05-23T07:27:09.651" v="16" actId="20577"/>
          <ac:spMkLst>
            <pc:docMk/>
            <pc:sldMk cId="1318815689" sldId="2076138225"/>
            <ac:spMk id="3" creationId="{24ED2730-42A4-3725-C87F-C5278C31851A}"/>
          </ac:spMkLst>
        </pc:spChg>
        <pc:spChg chg="add mod">
          <ac:chgData name="Sowmya Prakash" userId="S::sowmya.c.prakash@avanade.com::eba35ed4-c23e-41cd-9062-384040ef55eb" providerId="AD" clId="Web-{8165CE85-402B-407A-AD48-A6E78ACC2A32}" dt="2022-05-23T07:40:18.480" v="127" actId="1076"/>
          <ac:spMkLst>
            <pc:docMk/>
            <pc:sldMk cId="1318815689" sldId="2076138225"/>
            <ac:spMk id="4" creationId="{55655285-6851-F785-AD49-58DE964A7CEA}"/>
          </ac:spMkLst>
        </pc:spChg>
        <pc:spChg chg="add del mod">
          <ac:chgData name="Sowmya Prakash" userId="S::sowmya.c.prakash@avanade.com::eba35ed4-c23e-41cd-9062-384040ef55eb" providerId="AD" clId="Web-{8165CE85-402B-407A-AD48-A6E78ACC2A32}" dt="2022-05-23T07:35:53.443" v="40" actId="20577"/>
          <ac:spMkLst>
            <pc:docMk/>
            <pc:sldMk cId="1318815689" sldId="2076138225"/>
            <ac:spMk id="5" creationId="{3A499B80-B7D4-64AB-55DA-AAE1F1463145}"/>
          </ac:spMkLst>
        </pc:spChg>
        <pc:spChg chg="add mod">
          <ac:chgData name="Sowmya Prakash" userId="S::sowmya.c.prakash@avanade.com::eba35ed4-c23e-41cd-9062-384040ef55eb" providerId="AD" clId="Web-{8165CE85-402B-407A-AD48-A6E78ACC2A32}" dt="2022-05-23T07:36:28.522" v="46" actId="14100"/>
          <ac:spMkLst>
            <pc:docMk/>
            <pc:sldMk cId="1318815689" sldId="2076138225"/>
            <ac:spMk id="6" creationId="{14E7220B-7D37-9D42-FAA3-786B81154EDF}"/>
          </ac:spMkLst>
        </pc:spChg>
        <pc:spChg chg="add mod">
          <ac:chgData name="Sowmya Prakash" userId="S::sowmya.c.prakash@avanade.com::eba35ed4-c23e-41cd-9062-384040ef55eb" providerId="AD" clId="Web-{8165CE85-402B-407A-AD48-A6E78ACC2A32}" dt="2022-05-23T07:40:16.871" v="126" actId="1076"/>
          <ac:spMkLst>
            <pc:docMk/>
            <pc:sldMk cId="1318815689" sldId="2076138225"/>
            <ac:spMk id="7" creationId="{62CADEEA-26E3-BB40-7574-53FC40A772C5}"/>
          </ac:spMkLst>
        </pc:spChg>
        <pc:spChg chg="add mod">
          <ac:chgData name="Sowmya Prakash" userId="S::sowmya.c.prakash@avanade.com::eba35ed4-c23e-41cd-9062-384040ef55eb" providerId="AD" clId="Web-{8165CE85-402B-407A-AD48-A6E78ACC2A32}" dt="2022-05-23T07:37:25.867" v="96" actId="1076"/>
          <ac:spMkLst>
            <pc:docMk/>
            <pc:sldMk cId="1318815689" sldId="2076138225"/>
            <ac:spMk id="8" creationId="{51837D08-6EE1-9933-CDF6-B973DABFBA89}"/>
          </ac:spMkLst>
        </pc:spChg>
        <pc:spChg chg="add del mod">
          <ac:chgData name="Sowmya Prakash" userId="S::sowmya.c.prakash@avanade.com::eba35ed4-c23e-41cd-9062-384040ef55eb" providerId="AD" clId="Web-{8165CE85-402B-407A-AD48-A6E78ACC2A32}" dt="2022-05-23T07:37:34.617" v="99"/>
          <ac:spMkLst>
            <pc:docMk/>
            <pc:sldMk cId="1318815689" sldId="2076138225"/>
            <ac:spMk id="9" creationId="{E7B5E0CA-1A92-792F-9CCC-1FAEE31793F8}"/>
          </ac:spMkLst>
        </pc:spChg>
        <pc:spChg chg="add mod">
          <ac:chgData name="Sowmya Prakash" userId="S::sowmya.c.prakash@avanade.com::eba35ed4-c23e-41cd-9062-384040ef55eb" providerId="AD" clId="Web-{8165CE85-402B-407A-AD48-A6E78ACC2A32}" dt="2022-05-23T07:37:49.024" v="102" actId="20577"/>
          <ac:spMkLst>
            <pc:docMk/>
            <pc:sldMk cId="1318815689" sldId="2076138225"/>
            <ac:spMk id="10" creationId="{FC2A21D6-2C21-38B7-4C8E-5EB868F01CF9}"/>
          </ac:spMkLst>
        </pc:spChg>
        <pc:spChg chg="add mod">
          <ac:chgData name="Sowmya Prakash" userId="S::sowmya.c.prakash@avanade.com::eba35ed4-c23e-41cd-9062-384040ef55eb" providerId="AD" clId="Web-{8165CE85-402B-407A-AD48-A6E78ACC2A32}" dt="2022-05-23T08:05:06.121" v="209" actId="1076"/>
          <ac:spMkLst>
            <pc:docMk/>
            <pc:sldMk cId="1318815689" sldId="2076138225"/>
            <ac:spMk id="12" creationId="{2F1E0A8A-E66F-9F67-D5C6-B7FFF2F9186D}"/>
          </ac:spMkLst>
        </pc:spChg>
        <pc:spChg chg="add mod">
          <ac:chgData name="Sowmya Prakash" userId="S::sowmya.c.prakash@avanade.com::eba35ed4-c23e-41cd-9062-384040ef55eb" providerId="AD" clId="Web-{8165CE85-402B-407A-AD48-A6E78ACC2A32}" dt="2022-05-23T07:41:25.810" v="132"/>
          <ac:spMkLst>
            <pc:docMk/>
            <pc:sldMk cId="1318815689" sldId="2076138225"/>
            <ac:spMk id="13" creationId="{CF165BEA-7951-C272-F19B-BBF5B5052C91}"/>
          </ac:spMkLst>
        </pc:spChg>
        <pc:spChg chg="add mod">
          <ac:chgData name="Sowmya Prakash" userId="S::sowmya.c.prakash@avanade.com::eba35ed4-c23e-41cd-9062-384040ef55eb" providerId="AD" clId="Web-{8165CE85-402B-407A-AD48-A6E78ACC2A32}" dt="2022-05-23T07:44:39.236" v="173" actId="1076"/>
          <ac:spMkLst>
            <pc:docMk/>
            <pc:sldMk cId="1318815689" sldId="2076138225"/>
            <ac:spMk id="17" creationId="{759505E7-5547-E3C6-76EE-9B1B6A165DE8}"/>
          </ac:spMkLst>
        </pc:spChg>
        <pc:spChg chg="add mod">
          <ac:chgData name="Sowmya Prakash" userId="S::sowmya.c.prakash@avanade.com::eba35ed4-c23e-41cd-9062-384040ef55eb" providerId="AD" clId="Web-{8165CE85-402B-407A-AD48-A6E78ACC2A32}" dt="2022-05-23T07:45:08.721" v="183" actId="1076"/>
          <ac:spMkLst>
            <pc:docMk/>
            <pc:sldMk cId="1318815689" sldId="2076138225"/>
            <ac:spMk id="18" creationId="{A7910BEA-1675-6D07-EC13-BED3152DF3C4}"/>
          </ac:spMkLst>
        </pc:spChg>
        <pc:spChg chg="add del">
          <ac:chgData name="Sowmya Prakash" userId="S::sowmya.c.prakash@avanade.com::eba35ed4-c23e-41cd-9062-384040ef55eb" providerId="AD" clId="Web-{8165CE85-402B-407A-AD48-A6E78ACC2A32}" dt="2022-05-23T07:48:57.585" v="185"/>
          <ac:spMkLst>
            <pc:docMk/>
            <pc:sldMk cId="1318815689" sldId="2076138225"/>
            <ac:spMk id="19" creationId="{02312F3B-3AAC-5DB7-752B-DC71C74A2D41}"/>
          </ac:spMkLst>
        </pc:spChg>
        <pc:spChg chg="add mod">
          <ac:chgData name="Sowmya Prakash" userId="S::sowmya.c.prakash@avanade.com::eba35ed4-c23e-41cd-9062-384040ef55eb" providerId="AD" clId="Web-{8165CE85-402B-407A-AD48-A6E78ACC2A32}" dt="2022-05-23T08:07:35.406" v="212" actId="1076"/>
          <ac:spMkLst>
            <pc:docMk/>
            <pc:sldMk cId="1318815689" sldId="2076138225"/>
            <ac:spMk id="21" creationId="{9214622E-1459-45FA-D3E9-6E8BA61091FF}"/>
          </ac:spMkLst>
        </pc:spChg>
        <pc:spChg chg="add mod">
          <ac:chgData name="Sowmya Prakash" userId="S::sowmya.c.prakash@avanade.com::eba35ed4-c23e-41cd-9062-384040ef55eb" providerId="AD" clId="Web-{8165CE85-402B-407A-AD48-A6E78ACC2A32}" dt="2022-05-23T08:07:39.672" v="213" actId="14100"/>
          <ac:spMkLst>
            <pc:docMk/>
            <pc:sldMk cId="1318815689" sldId="2076138225"/>
            <ac:spMk id="22" creationId="{FE75373E-40F3-C07F-EE42-ADF272CCD17F}"/>
          </ac:spMkLst>
        </pc:spChg>
        <pc:spChg chg="add mod">
          <ac:chgData name="Sowmya Prakash" userId="S::sowmya.c.prakash@avanade.com::eba35ed4-c23e-41cd-9062-384040ef55eb" providerId="AD" clId="Web-{8165CE85-402B-407A-AD48-A6E78ACC2A32}" dt="2022-05-23T08:21:16.377" v="375" actId="20577"/>
          <ac:spMkLst>
            <pc:docMk/>
            <pc:sldMk cId="1318815689" sldId="2076138225"/>
            <ac:spMk id="23" creationId="{E00349CC-23B8-F258-0D5B-23BE6E80609A}"/>
          </ac:spMkLst>
        </pc:spChg>
        <pc:picChg chg="add mod">
          <ac:chgData name="Sowmya Prakash" userId="S::sowmya.c.prakash@avanade.com::eba35ed4-c23e-41cd-9062-384040ef55eb" providerId="AD" clId="Web-{8165CE85-402B-407A-AD48-A6E78ACC2A32}" dt="2022-05-23T07:39:24.838" v="105" actId="1076"/>
          <ac:picMkLst>
            <pc:docMk/>
            <pc:sldMk cId="1318815689" sldId="2076138225"/>
            <ac:picMk id="11" creationId="{253EFD77-8CE6-9E88-7778-5E57666CBEF0}"/>
          </ac:picMkLst>
        </pc:picChg>
        <pc:picChg chg="add mod">
          <ac:chgData name="Sowmya Prakash" userId="S::sowmya.c.prakash@avanade.com::eba35ed4-c23e-41cd-9062-384040ef55eb" providerId="AD" clId="Web-{8165CE85-402B-407A-AD48-A6E78ACC2A32}" dt="2022-05-23T07:43:29.359" v="149" actId="14100"/>
          <ac:picMkLst>
            <pc:docMk/>
            <pc:sldMk cId="1318815689" sldId="2076138225"/>
            <ac:picMk id="15" creationId="{099E6981-7C40-37ED-ACF4-2A6773913F4C}"/>
          </ac:picMkLst>
        </pc:picChg>
        <pc:picChg chg="add mod">
          <ac:chgData name="Sowmya Prakash" userId="S::sowmya.c.prakash@avanade.com::eba35ed4-c23e-41cd-9062-384040ef55eb" providerId="AD" clId="Web-{8165CE85-402B-407A-AD48-A6E78ACC2A32}" dt="2022-05-23T08:07:32.343" v="211" actId="1076"/>
          <ac:picMkLst>
            <pc:docMk/>
            <pc:sldMk cId="1318815689" sldId="2076138225"/>
            <ac:picMk id="20" creationId="{18414996-F56F-BD81-DF90-316086D84A5A}"/>
          </ac:picMkLst>
        </pc:picChg>
        <pc:cxnChg chg="add del mod">
          <ac:chgData name="Sowmya Prakash" userId="S::sowmya.c.prakash@avanade.com::eba35ed4-c23e-41cd-9062-384040ef55eb" providerId="AD" clId="Web-{8165CE85-402B-407A-AD48-A6E78ACC2A32}" dt="2022-05-23T07:43:41.234" v="152"/>
          <ac:cxnSpMkLst>
            <pc:docMk/>
            <pc:sldMk cId="1318815689" sldId="2076138225"/>
            <ac:cxnSpMk id="14" creationId="{BBEBF5B3-D548-62B1-55E0-A46BAA49539E}"/>
          </ac:cxnSpMkLst>
        </pc:cxnChg>
        <pc:cxnChg chg="add mod">
          <ac:chgData name="Sowmya Prakash" userId="S::sowmya.c.prakash@avanade.com::eba35ed4-c23e-41cd-9062-384040ef55eb" providerId="AD" clId="Web-{8165CE85-402B-407A-AD48-A6E78ACC2A32}" dt="2022-05-23T07:44:05.938" v="157"/>
          <ac:cxnSpMkLst>
            <pc:docMk/>
            <pc:sldMk cId="1318815689" sldId="2076138225"/>
            <ac:cxnSpMk id="16" creationId="{D98851D9-3AD0-20E0-785A-32FEE18ABA01}"/>
          </ac:cxnSpMkLst>
        </pc:cxnChg>
      </pc:sldChg>
      <pc:sldChg chg="addSp delSp modSp new">
        <pc:chgData name="Sowmya Prakash" userId="S::sowmya.c.prakash@avanade.com::eba35ed4-c23e-41cd-9062-384040ef55eb" providerId="AD" clId="Web-{8165CE85-402B-407A-AD48-A6E78ACC2A32}" dt="2022-05-23T08:33:04.923" v="1100"/>
        <pc:sldMkLst>
          <pc:docMk/>
          <pc:sldMk cId="188363859" sldId="2076138226"/>
        </pc:sldMkLst>
        <pc:spChg chg="del">
          <ac:chgData name="Sowmya Prakash" userId="S::sowmya.c.prakash@avanade.com::eba35ed4-c23e-41cd-9062-384040ef55eb" providerId="AD" clId="Web-{8165CE85-402B-407A-AD48-A6E78ACC2A32}" dt="2022-05-23T08:25:22.054" v="407"/>
          <ac:spMkLst>
            <pc:docMk/>
            <pc:sldMk cId="188363859" sldId="2076138226"/>
            <ac:spMk id="2" creationId="{E1B78FD3-489D-638F-D54F-D84C65C08089}"/>
          </ac:spMkLst>
        </pc:spChg>
        <pc:spChg chg="mod">
          <ac:chgData name="Sowmya Prakash" userId="S::sowmya.c.prakash@avanade.com::eba35ed4-c23e-41cd-9062-384040ef55eb" providerId="AD" clId="Web-{8165CE85-402B-407A-AD48-A6E78ACC2A32}" dt="2022-05-23T08:24:29.115" v="406" actId="20577"/>
          <ac:spMkLst>
            <pc:docMk/>
            <pc:sldMk cId="188363859" sldId="2076138226"/>
            <ac:spMk id="3" creationId="{8A5FDE72-BDE3-29BE-CF69-59A1CDB424BA}"/>
          </ac:spMkLst>
        </pc:spChg>
        <pc:graphicFrameChg chg="add mod ord modGraphic">
          <ac:chgData name="Sowmya Prakash" userId="S::sowmya.c.prakash@avanade.com::eba35ed4-c23e-41cd-9062-384040ef55eb" providerId="AD" clId="Web-{8165CE85-402B-407A-AD48-A6E78ACC2A32}" dt="2022-05-23T08:33:04.923" v="1100"/>
          <ac:graphicFrameMkLst>
            <pc:docMk/>
            <pc:sldMk cId="188363859" sldId="2076138226"/>
            <ac:graphicFrameMk id="4" creationId="{39930D98-99D5-B1ED-63AD-AF9A93900511}"/>
          </ac:graphicFrameMkLst>
        </pc:graphicFrameChg>
      </pc:sldChg>
      <pc:sldChg chg="addSp delSp modSp new">
        <pc:chgData name="Sowmya Prakash" userId="S::sowmya.c.prakash@avanade.com::eba35ed4-c23e-41cd-9062-384040ef55eb" providerId="AD" clId="Web-{8165CE85-402B-407A-AD48-A6E78ACC2A32}" dt="2022-05-23T08:58:29.956" v="1295"/>
        <pc:sldMkLst>
          <pc:docMk/>
          <pc:sldMk cId="278437195" sldId="2076138227"/>
        </pc:sldMkLst>
        <pc:spChg chg="del">
          <ac:chgData name="Sowmya Prakash" userId="S::sowmya.c.prakash@avanade.com::eba35ed4-c23e-41cd-9062-384040ef55eb" providerId="AD" clId="Web-{8165CE85-402B-407A-AD48-A6E78ACC2A32}" dt="2022-05-23T08:48:33.756" v="1144"/>
          <ac:spMkLst>
            <pc:docMk/>
            <pc:sldMk cId="278437195" sldId="2076138227"/>
            <ac:spMk id="2" creationId="{BDE2D610-46F0-7BCA-D630-DBBD6A948F66}"/>
          </ac:spMkLst>
        </pc:spChg>
        <pc:spChg chg="mod">
          <ac:chgData name="Sowmya Prakash" userId="S::sowmya.c.prakash@avanade.com::eba35ed4-c23e-41cd-9062-384040ef55eb" providerId="AD" clId="Web-{8165CE85-402B-407A-AD48-A6E78ACC2A32}" dt="2022-05-23T08:48:27.943" v="1143" actId="20577"/>
          <ac:spMkLst>
            <pc:docMk/>
            <pc:sldMk cId="278437195" sldId="2076138227"/>
            <ac:spMk id="3" creationId="{ABC528F7-6B5E-3AC7-32E1-45CAB319805F}"/>
          </ac:spMkLst>
        </pc:spChg>
        <pc:spChg chg="add mod">
          <ac:chgData name="Sowmya Prakash" userId="S::sowmya.c.prakash@avanade.com::eba35ed4-c23e-41cd-9062-384040ef55eb" providerId="AD" clId="Web-{8165CE85-402B-407A-AD48-A6E78ACC2A32}" dt="2022-05-23T08:57:05.985" v="1284" actId="20577"/>
          <ac:spMkLst>
            <pc:docMk/>
            <pc:sldMk cId="278437195" sldId="2076138227"/>
            <ac:spMk id="5" creationId="{CD03D79C-6F11-CC28-0E44-3CEE1A4F43DF}"/>
          </ac:spMkLst>
        </pc:spChg>
        <pc:spChg chg="add mod">
          <ac:chgData name="Sowmya Prakash" userId="S::sowmya.c.prakash@avanade.com::eba35ed4-c23e-41cd-9062-384040ef55eb" providerId="AD" clId="Web-{8165CE85-402B-407A-AD48-A6E78ACC2A32}" dt="2022-05-23T08:57:11.845" v="1285" actId="1076"/>
          <ac:spMkLst>
            <pc:docMk/>
            <pc:sldMk cId="278437195" sldId="2076138227"/>
            <ac:spMk id="8" creationId="{91490BB5-A118-619C-2D56-EDD36ECDD10C}"/>
          </ac:spMkLst>
        </pc:spChg>
        <pc:spChg chg="add del">
          <ac:chgData name="Sowmya Prakash" userId="S::sowmya.c.prakash@avanade.com::eba35ed4-c23e-41cd-9062-384040ef55eb" providerId="AD" clId="Web-{8165CE85-402B-407A-AD48-A6E78ACC2A32}" dt="2022-05-23T08:55:24.952" v="1232"/>
          <ac:spMkLst>
            <pc:docMk/>
            <pc:sldMk cId="278437195" sldId="2076138227"/>
            <ac:spMk id="9" creationId="{EECEBC69-E648-FCF1-81F0-E61C6BC36955}"/>
          </ac:spMkLst>
        </pc:spChg>
        <pc:spChg chg="add mod">
          <ac:chgData name="Sowmya Prakash" userId="S::sowmya.c.prakash@avanade.com::eba35ed4-c23e-41cd-9062-384040ef55eb" providerId="AD" clId="Web-{8165CE85-402B-407A-AD48-A6E78ACC2A32}" dt="2022-05-23T08:57:03.454" v="1282" actId="20577"/>
          <ac:spMkLst>
            <pc:docMk/>
            <pc:sldMk cId="278437195" sldId="2076138227"/>
            <ac:spMk id="13" creationId="{E819BDAB-6383-1B5D-A51E-209818F72B6F}"/>
          </ac:spMkLst>
        </pc:spChg>
        <pc:picChg chg="add mod ord">
          <ac:chgData name="Sowmya Prakash" userId="S::sowmya.c.prakash@avanade.com::eba35ed4-c23e-41cd-9062-384040ef55eb" providerId="AD" clId="Web-{8165CE85-402B-407A-AD48-A6E78ACC2A32}" dt="2022-05-23T08:49:29.835" v="1179" actId="1076"/>
          <ac:picMkLst>
            <pc:docMk/>
            <pc:sldMk cId="278437195" sldId="2076138227"/>
            <ac:picMk id="4" creationId="{B3BC9F76-C20F-9D12-312D-7D8306C87381}"/>
          </ac:picMkLst>
        </pc:picChg>
        <pc:picChg chg="add del mod">
          <ac:chgData name="Sowmya Prakash" userId="S::sowmya.c.prakash@avanade.com::eba35ed4-c23e-41cd-9062-384040ef55eb" providerId="AD" clId="Web-{8165CE85-402B-407A-AD48-A6E78ACC2A32}" dt="2022-05-23T08:55:19.530" v="1230"/>
          <ac:picMkLst>
            <pc:docMk/>
            <pc:sldMk cId="278437195" sldId="2076138227"/>
            <ac:picMk id="6" creationId="{83C8AA8A-AF7C-4736-E171-FDBD793D9177}"/>
          </ac:picMkLst>
        </pc:picChg>
        <pc:picChg chg="add del mod">
          <ac:chgData name="Sowmya Prakash" userId="S::sowmya.c.prakash@avanade.com::eba35ed4-c23e-41cd-9062-384040ef55eb" providerId="AD" clId="Web-{8165CE85-402B-407A-AD48-A6E78ACC2A32}" dt="2022-05-23T08:54:14.732" v="1185"/>
          <ac:picMkLst>
            <pc:docMk/>
            <pc:sldMk cId="278437195" sldId="2076138227"/>
            <ac:picMk id="7" creationId="{AA4F2100-10AD-18C4-907E-EA2C043BBA58}"/>
          </ac:picMkLst>
        </pc:picChg>
        <pc:picChg chg="add mod">
          <ac:chgData name="Sowmya Prakash" userId="S::sowmya.c.prakash@avanade.com::eba35ed4-c23e-41cd-9062-384040ef55eb" providerId="AD" clId="Web-{8165CE85-402B-407A-AD48-A6E78ACC2A32}" dt="2022-05-23T08:57:18.736" v="1286" actId="1076"/>
          <ac:picMkLst>
            <pc:docMk/>
            <pc:sldMk cId="278437195" sldId="2076138227"/>
            <ac:picMk id="10" creationId="{77F40F62-1B44-9CA5-B6D9-87B7BBE2CE24}"/>
          </ac:picMkLst>
        </pc:picChg>
        <pc:picChg chg="add mod">
          <ac:chgData name="Sowmya Prakash" userId="S::sowmya.c.prakash@avanade.com::eba35ed4-c23e-41cd-9062-384040ef55eb" providerId="AD" clId="Web-{8165CE85-402B-407A-AD48-A6E78ACC2A32}" dt="2022-05-23T08:56:05.922" v="1242" actId="1076"/>
          <ac:picMkLst>
            <pc:docMk/>
            <pc:sldMk cId="278437195" sldId="2076138227"/>
            <ac:picMk id="12" creationId="{4899AF9E-2660-6075-98CF-CE0DBC88A92F}"/>
          </ac:picMkLst>
        </pc:picChg>
        <pc:cxnChg chg="add del mod">
          <ac:chgData name="Sowmya Prakash" userId="S::sowmya.c.prakash@avanade.com::eba35ed4-c23e-41cd-9062-384040ef55eb" providerId="AD" clId="Web-{8165CE85-402B-407A-AD48-A6E78ACC2A32}" dt="2022-05-23T08:58:29.956" v="1295"/>
          <ac:cxnSpMkLst>
            <pc:docMk/>
            <pc:sldMk cId="278437195" sldId="2076138227"/>
            <ac:cxnSpMk id="14" creationId="{8AE41FCE-1F0B-CC64-5BC5-045A2A34EB3B}"/>
          </ac:cxnSpMkLst>
        </pc:cxnChg>
      </pc:sldChg>
      <pc:sldChg chg="new del">
        <pc:chgData name="Sowmya Prakash" userId="S::sowmya.c.prakash@avanade.com::eba35ed4-c23e-41cd-9062-384040ef55eb" providerId="AD" clId="Web-{8165CE85-402B-407A-AD48-A6E78ACC2A32}" dt="2022-05-23T08:34:30.722" v="1119"/>
        <pc:sldMkLst>
          <pc:docMk/>
          <pc:sldMk cId="2531783408" sldId="2076138227"/>
        </pc:sldMkLst>
      </pc:sldChg>
    </pc:docChg>
  </pc:docChgLst>
  <pc:docChgLst>
    <pc:chgData name="Sebastian Birk" userId="6fef93f5-c768-4dfb-8bdd-0abbc09bc9e4" providerId="ADAL" clId="{59C8692C-5541-4AAB-B40E-8D291ECCE01F}"/>
    <pc:docChg chg="undo custSel addSld delSld modSld sldOrd modMainMaster">
      <pc:chgData name="Sebastian Birk" userId="6fef93f5-c768-4dfb-8bdd-0abbc09bc9e4" providerId="ADAL" clId="{59C8692C-5541-4AAB-B40E-8D291ECCE01F}" dt="2022-01-28T09:20:29.994" v="5489" actId="20577"/>
      <pc:docMkLst>
        <pc:docMk/>
      </pc:docMkLst>
      <pc:sldChg chg="modSp mod">
        <pc:chgData name="Sebastian Birk" userId="6fef93f5-c768-4dfb-8bdd-0abbc09bc9e4" providerId="ADAL" clId="{59C8692C-5541-4AAB-B40E-8D291ECCE01F}" dt="2022-01-27T08:48:25.950" v="2651" actId="20577"/>
        <pc:sldMkLst>
          <pc:docMk/>
          <pc:sldMk cId="1758270140" sldId="4068"/>
        </pc:sldMkLst>
        <pc:spChg chg="mod">
          <ac:chgData name="Sebastian Birk" userId="6fef93f5-c768-4dfb-8bdd-0abbc09bc9e4" providerId="ADAL" clId="{59C8692C-5541-4AAB-B40E-8D291ECCE01F}" dt="2022-01-26T20:39:06.912" v="25" actId="20577"/>
          <ac:spMkLst>
            <pc:docMk/>
            <pc:sldMk cId="1758270140" sldId="4068"/>
            <ac:spMk id="2" creationId="{1EDE8BC1-E33E-3047-BAF4-DDCF9296AD62}"/>
          </ac:spMkLst>
        </pc:spChg>
        <pc:spChg chg="mod">
          <ac:chgData name="Sebastian Birk" userId="6fef93f5-c768-4dfb-8bdd-0abbc09bc9e4" providerId="ADAL" clId="{59C8692C-5541-4AAB-B40E-8D291ECCE01F}" dt="2022-01-27T08:48:25.950" v="2651" actId="20577"/>
          <ac:spMkLst>
            <pc:docMk/>
            <pc:sldMk cId="1758270140" sldId="4068"/>
            <ac:spMk id="3" creationId="{15D534CE-AD25-A743-8C1A-0F56DB508061}"/>
          </ac:spMkLst>
        </pc:spChg>
      </pc:sldChg>
      <pc:sldChg chg="del">
        <pc:chgData name="Sebastian Birk" userId="6fef93f5-c768-4dfb-8bdd-0abbc09bc9e4" providerId="ADAL" clId="{59C8692C-5541-4AAB-B40E-8D291ECCE01F}" dt="2022-01-27T20:46:37.848" v="2985" actId="47"/>
        <pc:sldMkLst>
          <pc:docMk/>
          <pc:sldMk cId="2536172119" sldId="4069"/>
        </pc:sldMkLst>
      </pc:sldChg>
      <pc:sldChg chg="del">
        <pc:chgData name="Sebastian Birk" userId="6fef93f5-c768-4dfb-8bdd-0abbc09bc9e4" providerId="ADAL" clId="{59C8692C-5541-4AAB-B40E-8D291ECCE01F}" dt="2022-01-27T20:46:37.848" v="2985" actId="47"/>
        <pc:sldMkLst>
          <pc:docMk/>
          <pc:sldMk cId="2012115403" sldId="4070"/>
        </pc:sldMkLst>
      </pc:sldChg>
      <pc:sldChg chg="del">
        <pc:chgData name="Sebastian Birk" userId="6fef93f5-c768-4dfb-8bdd-0abbc09bc9e4" providerId="ADAL" clId="{59C8692C-5541-4AAB-B40E-8D291ECCE01F}" dt="2022-01-27T20:46:37.848" v="2985" actId="47"/>
        <pc:sldMkLst>
          <pc:docMk/>
          <pc:sldMk cId="1130973507" sldId="4071"/>
        </pc:sldMkLst>
      </pc:sldChg>
      <pc:sldChg chg="del">
        <pc:chgData name="Sebastian Birk" userId="6fef93f5-c768-4dfb-8bdd-0abbc09bc9e4" providerId="ADAL" clId="{59C8692C-5541-4AAB-B40E-8D291ECCE01F}" dt="2022-01-27T20:46:37.848" v="2985" actId="47"/>
        <pc:sldMkLst>
          <pc:docMk/>
          <pc:sldMk cId="1994690235" sldId="4072"/>
        </pc:sldMkLst>
      </pc:sldChg>
      <pc:sldChg chg="del">
        <pc:chgData name="Sebastian Birk" userId="6fef93f5-c768-4dfb-8bdd-0abbc09bc9e4" providerId="ADAL" clId="{59C8692C-5541-4AAB-B40E-8D291ECCE01F}" dt="2022-01-27T20:46:37.848" v="2985" actId="47"/>
        <pc:sldMkLst>
          <pc:docMk/>
          <pc:sldMk cId="3842313476" sldId="4074"/>
        </pc:sldMkLst>
      </pc:sldChg>
      <pc:sldChg chg="del">
        <pc:chgData name="Sebastian Birk" userId="6fef93f5-c768-4dfb-8bdd-0abbc09bc9e4" providerId="ADAL" clId="{59C8692C-5541-4AAB-B40E-8D291ECCE01F}" dt="2022-01-27T20:46:37.848" v="2985" actId="47"/>
        <pc:sldMkLst>
          <pc:docMk/>
          <pc:sldMk cId="1300792215" sldId="4077"/>
        </pc:sldMkLst>
      </pc:sldChg>
      <pc:sldChg chg="del">
        <pc:chgData name="Sebastian Birk" userId="6fef93f5-c768-4dfb-8bdd-0abbc09bc9e4" providerId="ADAL" clId="{59C8692C-5541-4AAB-B40E-8D291ECCE01F}" dt="2022-01-27T20:46:37.848" v="2985" actId="47"/>
        <pc:sldMkLst>
          <pc:docMk/>
          <pc:sldMk cId="2525176763" sldId="4078"/>
        </pc:sldMkLst>
      </pc:sldChg>
      <pc:sldChg chg="del">
        <pc:chgData name="Sebastian Birk" userId="6fef93f5-c768-4dfb-8bdd-0abbc09bc9e4" providerId="ADAL" clId="{59C8692C-5541-4AAB-B40E-8D291ECCE01F}" dt="2022-01-27T20:46:37.848" v="2985" actId="47"/>
        <pc:sldMkLst>
          <pc:docMk/>
          <pc:sldMk cId="256559908" sldId="4084"/>
        </pc:sldMkLst>
      </pc:sldChg>
      <pc:sldChg chg="del">
        <pc:chgData name="Sebastian Birk" userId="6fef93f5-c768-4dfb-8bdd-0abbc09bc9e4" providerId="ADAL" clId="{59C8692C-5541-4AAB-B40E-8D291ECCE01F}" dt="2022-01-27T20:46:37.848" v="2985" actId="47"/>
        <pc:sldMkLst>
          <pc:docMk/>
          <pc:sldMk cId="330526189" sldId="4085"/>
        </pc:sldMkLst>
      </pc:sldChg>
      <pc:sldChg chg="del">
        <pc:chgData name="Sebastian Birk" userId="6fef93f5-c768-4dfb-8bdd-0abbc09bc9e4" providerId="ADAL" clId="{59C8692C-5541-4AAB-B40E-8D291ECCE01F}" dt="2022-01-27T20:46:37.848" v="2985" actId="47"/>
        <pc:sldMkLst>
          <pc:docMk/>
          <pc:sldMk cId="70934247" sldId="4086"/>
        </pc:sldMkLst>
      </pc:sldChg>
      <pc:sldChg chg="del">
        <pc:chgData name="Sebastian Birk" userId="6fef93f5-c768-4dfb-8bdd-0abbc09bc9e4" providerId="ADAL" clId="{59C8692C-5541-4AAB-B40E-8D291ECCE01F}" dt="2022-01-27T20:46:37.848" v="2985" actId="47"/>
        <pc:sldMkLst>
          <pc:docMk/>
          <pc:sldMk cId="4211359032" sldId="4087"/>
        </pc:sldMkLst>
      </pc:sldChg>
      <pc:sldChg chg="del">
        <pc:chgData name="Sebastian Birk" userId="6fef93f5-c768-4dfb-8bdd-0abbc09bc9e4" providerId="ADAL" clId="{59C8692C-5541-4AAB-B40E-8D291ECCE01F}" dt="2022-01-27T20:46:37.848" v="2985" actId="47"/>
        <pc:sldMkLst>
          <pc:docMk/>
          <pc:sldMk cId="1042210379" sldId="4088"/>
        </pc:sldMkLst>
      </pc:sldChg>
      <pc:sldChg chg="del">
        <pc:chgData name="Sebastian Birk" userId="6fef93f5-c768-4dfb-8bdd-0abbc09bc9e4" providerId="ADAL" clId="{59C8692C-5541-4AAB-B40E-8D291ECCE01F}" dt="2022-01-27T20:46:37.848" v="2985" actId="47"/>
        <pc:sldMkLst>
          <pc:docMk/>
          <pc:sldMk cId="2130847721" sldId="4089"/>
        </pc:sldMkLst>
      </pc:sldChg>
      <pc:sldChg chg="del">
        <pc:chgData name="Sebastian Birk" userId="6fef93f5-c768-4dfb-8bdd-0abbc09bc9e4" providerId="ADAL" clId="{59C8692C-5541-4AAB-B40E-8D291ECCE01F}" dt="2022-01-27T20:46:37.848" v="2985" actId="47"/>
        <pc:sldMkLst>
          <pc:docMk/>
          <pc:sldMk cId="1912961806" sldId="4090"/>
        </pc:sldMkLst>
      </pc:sldChg>
      <pc:sldChg chg="del">
        <pc:chgData name="Sebastian Birk" userId="6fef93f5-c768-4dfb-8bdd-0abbc09bc9e4" providerId="ADAL" clId="{59C8692C-5541-4AAB-B40E-8D291ECCE01F}" dt="2022-01-27T20:46:37.848" v="2985" actId="47"/>
        <pc:sldMkLst>
          <pc:docMk/>
          <pc:sldMk cId="1039188297" sldId="4092"/>
        </pc:sldMkLst>
      </pc:sldChg>
      <pc:sldChg chg="del">
        <pc:chgData name="Sebastian Birk" userId="6fef93f5-c768-4dfb-8bdd-0abbc09bc9e4" providerId="ADAL" clId="{59C8692C-5541-4AAB-B40E-8D291ECCE01F}" dt="2022-01-27T20:46:37.848" v="2985" actId="47"/>
        <pc:sldMkLst>
          <pc:docMk/>
          <pc:sldMk cId="2094589769" sldId="4093"/>
        </pc:sldMkLst>
      </pc:sldChg>
      <pc:sldChg chg="del">
        <pc:chgData name="Sebastian Birk" userId="6fef93f5-c768-4dfb-8bdd-0abbc09bc9e4" providerId="ADAL" clId="{59C8692C-5541-4AAB-B40E-8D291ECCE01F}" dt="2022-01-27T20:46:37.848" v="2985" actId="47"/>
        <pc:sldMkLst>
          <pc:docMk/>
          <pc:sldMk cId="1819634671" sldId="4094"/>
        </pc:sldMkLst>
      </pc:sldChg>
      <pc:sldChg chg="del">
        <pc:chgData name="Sebastian Birk" userId="6fef93f5-c768-4dfb-8bdd-0abbc09bc9e4" providerId="ADAL" clId="{59C8692C-5541-4AAB-B40E-8D291ECCE01F}" dt="2022-01-27T20:46:37.848" v="2985" actId="47"/>
        <pc:sldMkLst>
          <pc:docMk/>
          <pc:sldMk cId="1223085934" sldId="4096"/>
        </pc:sldMkLst>
      </pc:sldChg>
      <pc:sldChg chg="addSp delSp modSp mod setBg modClrScheme chgLayout">
        <pc:chgData name="Sebastian Birk" userId="6fef93f5-c768-4dfb-8bdd-0abbc09bc9e4" providerId="ADAL" clId="{59C8692C-5541-4AAB-B40E-8D291ECCE01F}" dt="2022-01-27T21:17:59.958" v="3283" actId="700"/>
        <pc:sldMkLst>
          <pc:docMk/>
          <pc:sldMk cId="1035146678" sldId="4097"/>
        </pc:sldMkLst>
        <pc:spChg chg="del mod ord">
          <ac:chgData name="Sebastian Birk" userId="6fef93f5-c768-4dfb-8bdd-0abbc09bc9e4" providerId="ADAL" clId="{59C8692C-5541-4AAB-B40E-8D291ECCE01F}" dt="2022-01-27T07:54:48.326" v="2048" actId="478"/>
          <ac:spMkLst>
            <pc:docMk/>
            <pc:sldMk cId="1035146678" sldId="4097"/>
            <ac:spMk id="2" creationId="{63B36622-B6AF-AB4E-B546-278251C064AD}"/>
          </ac:spMkLst>
        </pc:spChg>
        <pc:spChg chg="del mod ord">
          <ac:chgData name="Sebastian Birk" userId="6fef93f5-c768-4dfb-8bdd-0abbc09bc9e4" providerId="ADAL" clId="{59C8692C-5541-4AAB-B40E-8D291ECCE01F}" dt="2022-01-27T07:54:48.326" v="2048" actId="478"/>
          <ac:spMkLst>
            <pc:docMk/>
            <pc:sldMk cId="1035146678" sldId="4097"/>
            <ac:spMk id="3" creationId="{6578AF98-DD32-4443-AFE5-519E84075324}"/>
          </ac:spMkLst>
        </pc:spChg>
        <pc:spChg chg="add del mod ord">
          <ac:chgData name="Sebastian Birk" userId="6fef93f5-c768-4dfb-8bdd-0abbc09bc9e4" providerId="ADAL" clId="{59C8692C-5541-4AAB-B40E-8D291ECCE01F}" dt="2022-01-27T07:54:48.326" v="2048" actId="478"/>
          <ac:spMkLst>
            <pc:docMk/>
            <pc:sldMk cId="1035146678" sldId="4097"/>
            <ac:spMk id="4" creationId="{FCA24F5B-972A-452B-8D6D-152C7BA2C1BE}"/>
          </ac:spMkLst>
        </pc:spChg>
        <pc:spChg chg="del">
          <ac:chgData name="Sebastian Birk" userId="6fef93f5-c768-4dfb-8bdd-0abbc09bc9e4" providerId="ADAL" clId="{59C8692C-5541-4AAB-B40E-8D291ECCE01F}" dt="2022-01-27T07:54:48.326" v="2048" actId="478"/>
          <ac:spMkLst>
            <pc:docMk/>
            <pc:sldMk cId="1035146678" sldId="4097"/>
            <ac:spMk id="6" creationId="{1F4F66AE-0300-A048-B2A0-4AFE8F34A0AC}"/>
          </ac:spMkLst>
        </pc:spChg>
        <pc:spChg chg="del">
          <ac:chgData name="Sebastian Birk" userId="6fef93f5-c768-4dfb-8bdd-0abbc09bc9e4" providerId="ADAL" clId="{59C8692C-5541-4AAB-B40E-8D291ECCE01F}" dt="2022-01-27T07:54:48.326" v="2048" actId="478"/>
          <ac:spMkLst>
            <pc:docMk/>
            <pc:sldMk cId="1035146678" sldId="4097"/>
            <ac:spMk id="7" creationId="{A5D057EA-40B6-2543-8432-0C1987D06F85}"/>
          </ac:spMkLst>
        </pc:spChg>
        <pc:spChg chg="del">
          <ac:chgData name="Sebastian Birk" userId="6fef93f5-c768-4dfb-8bdd-0abbc09bc9e4" providerId="ADAL" clId="{59C8692C-5541-4AAB-B40E-8D291ECCE01F}" dt="2022-01-27T07:54:48.326" v="2048" actId="478"/>
          <ac:spMkLst>
            <pc:docMk/>
            <pc:sldMk cId="1035146678" sldId="4097"/>
            <ac:spMk id="9" creationId="{A3D450F5-340D-EF4F-B20C-D35839051763}"/>
          </ac:spMkLst>
        </pc:spChg>
        <pc:spChg chg="del">
          <ac:chgData name="Sebastian Birk" userId="6fef93f5-c768-4dfb-8bdd-0abbc09bc9e4" providerId="ADAL" clId="{59C8692C-5541-4AAB-B40E-8D291ECCE01F}" dt="2022-01-27T07:54:48.326" v="2048" actId="478"/>
          <ac:spMkLst>
            <pc:docMk/>
            <pc:sldMk cId="1035146678" sldId="4097"/>
            <ac:spMk id="10" creationId="{CC6B0436-7149-7B4B-A15B-6AC14B2A041F}"/>
          </ac:spMkLst>
        </pc:spChg>
        <pc:spChg chg="del">
          <ac:chgData name="Sebastian Birk" userId="6fef93f5-c768-4dfb-8bdd-0abbc09bc9e4" providerId="ADAL" clId="{59C8692C-5541-4AAB-B40E-8D291ECCE01F}" dt="2022-01-27T07:54:48.326" v="2048" actId="478"/>
          <ac:spMkLst>
            <pc:docMk/>
            <pc:sldMk cId="1035146678" sldId="4097"/>
            <ac:spMk id="12" creationId="{4A854D1E-77DF-BD46-A819-26AC0BBCF510}"/>
          </ac:spMkLst>
        </pc:spChg>
        <pc:spChg chg="del">
          <ac:chgData name="Sebastian Birk" userId="6fef93f5-c768-4dfb-8bdd-0abbc09bc9e4" providerId="ADAL" clId="{59C8692C-5541-4AAB-B40E-8D291ECCE01F}" dt="2022-01-27T07:54:48.326" v="2048" actId="478"/>
          <ac:spMkLst>
            <pc:docMk/>
            <pc:sldMk cId="1035146678" sldId="4097"/>
            <ac:spMk id="15" creationId="{910DEADC-F698-DB47-B4DB-2D5CBCA86CFF}"/>
          </ac:spMkLst>
        </pc:spChg>
        <pc:spChg chg="del">
          <ac:chgData name="Sebastian Birk" userId="6fef93f5-c768-4dfb-8bdd-0abbc09bc9e4" providerId="ADAL" clId="{59C8692C-5541-4AAB-B40E-8D291ECCE01F}" dt="2022-01-27T07:54:48.326" v="2048" actId="478"/>
          <ac:spMkLst>
            <pc:docMk/>
            <pc:sldMk cId="1035146678" sldId="4097"/>
            <ac:spMk id="16" creationId="{B00E988D-2A99-8A49-9905-525DC6E26B44}"/>
          </ac:spMkLst>
        </pc:spChg>
        <pc:spChg chg="del">
          <ac:chgData name="Sebastian Birk" userId="6fef93f5-c768-4dfb-8bdd-0abbc09bc9e4" providerId="ADAL" clId="{59C8692C-5541-4AAB-B40E-8D291ECCE01F}" dt="2022-01-27T07:54:48.326" v="2048" actId="478"/>
          <ac:spMkLst>
            <pc:docMk/>
            <pc:sldMk cId="1035146678" sldId="4097"/>
            <ac:spMk id="17" creationId="{D75C802F-1625-AC40-A0F6-A55AE8DCF519}"/>
          </ac:spMkLst>
        </pc:spChg>
        <pc:spChg chg="add mod ord">
          <ac:chgData name="Sebastian Birk" userId="6fef93f5-c768-4dfb-8bdd-0abbc09bc9e4" providerId="ADAL" clId="{59C8692C-5541-4AAB-B40E-8D291ECCE01F}" dt="2022-01-27T21:17:59.958" v="3283" actId="700"/>
          <ac:spMkLst>
            <pc:docMk/>
            <pc:sldMk cId="1035146678" sldId="4097"/>
            <ac:spMk id="19" creationId="{0B50A142-4804-488B-9308-51A0676F37C2}"/>
          </ac:spMkLst>
        </pc:spChg>
        <pc:spChg chg="add mod ord">
          <ac:chgData name="Sebastian Birk" userId="6fef93f5-c768-4dfb-8bdd-0abbc09bc9e4" providerId="ADAL" clId="{59C8692C-5541-4AAB-B40E-8D291ECCE01F}" dt="2022-01-27T21:17:59.958" v="3283" actId="700"/>
          <ac:spMkLst>
            <pc:docMk/>
            <pc:sldMk cId="1035146678" sldId="4097"/>
            <ac:spMk id="22" creationId="{5F5DD373-DE6F-45A9-9728-2FCCB9E8DDD7}"/>
          </ac:spMkLst>
        </pc:spChg>
        <pc:grpChg chg="add del mod ord">
          <ac:chgData name="Sebastian Birk" userId="6fef93f5-c768-4dfb-8bdd-0abbc09bc9e4" providerId="ADAL" clId="{59C8692C-5541-4AAB-B40E-8D291ECCE01F}" dt="2022-01-27T21:14:43.998" v="3245" actId="21"/>
          <ac:grpSpMkLst>
            <pc:docMk/>
            <pc:sldMk cId="1035146678" sldId="4097"/>
            <ac:grpSpMk id="4" creationId="{5CEA67CE-81F8-4AC1-98B4-8B771B041298}"/>
          </ac:grpSpMkLst>
        </pc:grpChg>
        <pc:grpChg chg="add del mod">
          <ac:chgData name="Sebastian Birk" userId="6fef93f5-c768-4dfb-8bdd-0abbc09bc9e4" providerId="ADAL" clId="{59C8692C-5541-4AAB-B40E-8D291ECCE01F}" dt="2022-01-27T21:14:46.965" v="3247" actId="21"/>
          <ac:grpSpMkLst>
            <pc:docMk/>
            <pc:sldMk cId="1035146678" sldId="4097"/>
            <ac:grpSpMk id="8" creationId="{92BF1817-E9CE-4FCB-93A6-FC5CD051AD1D}"/>
          </ac:grpSpMkLst>
        </pc:grpChg>
        <pc:picChg chg="add mod modCrop">
          <ac:chgData name="Sebastian Birk" userId="6fef93f5-c768-4dfb-8bdd-0abbc09bc9e4" providerId="ADAL" clId="{59C8692C-5541-4AAB-B40E-8D291ECCE01F}" dt="2022-01-27T21:12:45.251" v="3238" actId="732"/>
          <ac:picMkLst>
            <pc:docMk/>
            <pc:sldMk cId="1035146678" sldId="4097"/>
            <ac:picMk id="3" creationId="{0E0545E4-8636-439C-B35B-BA4EFF88BA6D}"/>
          </ac:picMkLst>
        </pc:picChg>
        <pc:picChg chg="del">
          <ac:chgData name="Sebastian Birk" userId="6fef93f5-c768-4dfb-8bdd-0abbc09bc9e4" providerId="ADAL" clId="{59C8692C-5541-4AAB-B40E-8D291ECCE01F}" dt="2022-01-27T07:54:48.326" v="2048" actId="478"/>
          <ac:picMkLst>
            <pc:docMk/>
            <pc:sldMk cId="1035146678" sldId="4097"/>
            <ac:picMk id="5" creationId="{06A976AF-233E-4544-B6B4-14F5A56EA8A6}"/>
          </ac:picMkLst>
        </pc:picChg>
        <pc:picChg chg="add mod modCrop">
          <ac:chgData name="Sebastian Birk" userId="6fef93f5-c768-4dfb-8bdd-0abbc09bc9e4" providerId="ADAL" clId="{59C8692C-5541-4AAB-B40E-8D291ECCE01F}" dt="2022-01-27T21:13:06.129" v="3241" actId="1076"/>
          <ac:picMkLst>
            <pc:docMk/>
            <pc:sldMk cId="1035146678" sldId="4097"/>
            <ac:picMk id="6" creationId="{E69D6AB0-9DE8-4B1F-989A-9F15B56CE689}"/>
          </ac:picMkLst>
        </pc:picChg>
        <pc:picChg chg="del">
          <ac:chgData name="Sebastian Birk" userId="6fef93f5-c768-4dfb-8bdd-0abbc09bc9e4" providerId="ADAL" clId="{59C8692C-5541-4AAB-B40E-8D291ECCE01F}" dt="2022-01-27T07:54:48.326" v="2048" actId="478"/>
          <ac:picMkLst>
            <pc:docMk/>
            <pc:sldMk cId="1035146678" sldId="4097"/>
            <ac:picMk id="8" creationId="{E4834B1C-8751-4740-BF99-06214FD98A1A}"/>
          </ac:picMkLst>
        </pc:picChg>
        <pc:picChg chg="mod">
          <ac:chgData name="Sebastian Birk" userId="6fef93f5-c768-4dfb-8bdd-0abbc09bc9e4" providerId="ADAL" clId="{59C8692C-5541-4AAB-B40E-8D291ECCE01F}" dt="2022-01-27T21:14:45.783" v="3246"/>
          <ac:picMkLst>
            <pc:docMk/>
            <pc:sldMk cId="1035146678" sldId="4097"/>
            <ac:picMk id="9" creationId="{9AE43AE2-AE82-43B2-A17D-A7DE7A5C055C}"/>
          </ac:picMkLst>
        </pc:picChg>
        <pc:picChg chg="mod">
          <ac:chgData name="Sebastian Birk" userId="6fef93f5-c768-4dfb-8bdd-0abbc09bc9e4" providerId="ADAL" clId="{59C8692C-5541-4AAB-B40E-8D291ECCE01F}" dt="2022-01-27T21:14:45.783" v="3246"/>
          <ac:picMkLst>
            <pc:docMk/>
            <pc:sldMk cId="1035146678" sldId="4097"/>
            <ac:picMk id="10" creationId="{BB7971F0-8E28-4389-8E39-B64E7BF4E5A8}"/>
          </ac:picMkLst>
        </pc:picChg>
        <pc:picChg chg="del">
          <ac:chgData name="Sebastian Birk" userId="6fef93f5-c768-4dfb-8bdd-0abbc09bc9e4" providerId="ADAL" clId="{59C8692C-5541-4AAB-B40E-8D291ECCE01F}" dt="2022-01-27T07:54:48.326" v="2048" actId="478"/>
          <ac:picMkLst>
            <pc:docMk/>
            <pc:sldMk cId="1035146678" sldId="4097"/>
            <ac:picMk id="14" creationId="{163A471E-2B5A-8741-8629-235FB8454D98}"/>
          </ac:picMkLst>
        </pc:picChg>
        <pc:picChg chg="add del mod">
          <ac:chgData name="Sebastian Birk" userId="6fef93f5-c768-4dfb-8bdd-0abbc09bc9e4" providerId="ADAL" clId="{59C8692C-5541-4AAB-B40E-8D291ECCE01F}" dt="2022-01-27T07:57:05.097" v="2073" actId="478"/>
          <ac:picMkLst>
            <pc:docMk/>
            <pc:sldMk cId="1035146678" sldId="4097"/>
            <ac:picMk id="21" creationId="{0E372D53-A51E-4216-8DB8-5FFD2F1403F4}"/>
          </ac:picMkLst>
        </pc:picChg>
        <pc:cxnChg chg="del">
          <ac:chgData name="Sebastian Birk" userId="6fef93f5-c768-4dfb-8bdd-0abbc09bc9e4" providerId="ADAL" clId="{59C8692C-5541-4AAB-B40E-8D291ECCE01F}" dt="2022-01-27T07:54:48.326" v="2048" actId="478"/>
          <ac:cxnSpMkLst>
            <pc:docMk/>
            <pc:sldMk cId="1035146678" sldId="4097"/>
            <ac:cxnSpMk id="11" creationId="{B4B3F04B-DA1B-E44A-8834-201C493E8D92}"/>
          </ac:cxnSpMkLst>
        </pc:cxnChg>
        <pc:cxnChg chg="del mod">
          <ac:chgData name="Sebastian Birk" userId="6fef93f5-c768-4dfb-8bdd-0abbc09bc9e4" providerId="ADAL" clId="{59C8692C-5541-4AAB-B40E-8D291ECCE01F}" dt="2022-01-27T07:54:48.326" v="2048" actId="478"/>
          <ac:cxnSpMkLst>
            <pc:docMk/>
            <pc:sldMk cId="1035146678" sldId="4097"/>
            <ac:cxnSpMk id="13" creationId="{E50C6B3C-B34C-9B4B-945A-9A7EDFD5FF39}"/>
          </ac:cxnSpMkLst>
        </pc:cxnChg>
      </pc:sldChg>
      <pc:sldChg chg="del">
        <pc:chgData name="Sebastian Birk" userId="6fef93f5-c768-4dfb-8bdd-0abbc09bc9e4" providerId="ADAL" clId="{59C8692C-5541-4AAB-B40E-8D291ECCE01F}" dt="2022-01-27T20:46:37.848" v="2985" actId="47"/>
        <pc:sldMkLst>
          <pc:docMk/>
          <pc:sldMk cId="1009818519" sldId="4098"/>
        </pc:sldMkLst>
      </pc:sldChg>
      <pc:sldChg chg="modSp mod ord chgLayout">
        <pc:chgData name="Sebastian Birk" userId="6fef93f5-c768-4dfb-8bdd-0abbc09bc9e4" providerId="ADAL" clId="{59C8692C-5541-4AAB-B40E-8D291ECCE01F}" dt="2022-01-28T07:20:38.329" v="4126" actId="20577"/>
        <pc:sldMkLst>
          <pc:docMk/>
          <pc:sldMk cId="3376207618" sldId="4100"/>
        </pc:sldMkLst>
        <pc:spChg chg="mod ord">
          <ac:chgData name="Sebastian Birk" userId="6fef93f5-c768-4dfb-8bdd-0abbc09bc9e4" providerId="ADAL" clId="{59C8692C-5541-4AAB-B40E-8D291ECCE01F}" dt="2022-01-28T07:20:38.329" v="4126" actId="20577"/>
          <ac:spMkLst>
            <pc:docMk/>
            <pc:sldMk cId="3376207618" sldId="4100"/>
            <ac:spMk id="2" creationId="{63B36622-B6AF-AB4E-B546-278251C064AD}"/>
          </ac:spMkLst>
        </pc:spChg>
        <pc:spChg chg="mod ord">
          <ac:chgData name="Sebastian Birk" userId="6fef93f5-c768-4dfb-8bdd-0abbc09bc9e4" providerId="ADAL" clId="{59C8692C-5541-4AAB-B40E-8D291ECCE01F}" dt="2022-01-26T20:38:46.790" v="9" actId="20577"/>
          <ac:spMkLst>
            <pc:docMk/>
            <pc:sldMk cId="3376207618" sldId="4100"/>
            <ac:spMk id="3" creationId="{6578AF98-DD32-4443-AFE5-519E84075324}"/>
          </ac:spMkLst>
        </pc:spChg>
      </pc:sldChg>
      <pc:sldChg chg="del">
        <pc:chgData name="Sebastian Birk" userId="6fef93f5-c768-4dfb-8bdd-0abbc09bc9e4" providerId="ADAL" clId="{59C8692C-5541-4AAB-B40E-8D291ECCE01F}" dt="2022-01-27T20:46:37.848" v="2985" actId="47"/>
        <pc:sldMkLst>
          <pc:docMk/>
          <pc:sldMk cId="434980457" sldId="4101"/>
        </pc:sldMkLst>
      </pc:sldChg>
      <pc:sldChg chg="del">
        <pc:chgData name="Sebastian Birk" userId="6fef93f5-c768-4dfb-8bdd-0abbc09bc9e4" providerId="ADAL" clId="{59C8692C-5541-4AAB-B40E-8D291ECCE01F}" dt="2022-01-27T20:46:37.848" v="2985" actId="47"/>
        <pc:sldMkLst>
          <pc:docMk/>
          <pc:sldMk cId="3355430479" sldId="4102"/>
        </pc:sldMkLst>
      </pc:sldChg>
      <pc:sldChg chg="del">
        <pc:chgData name="Sebastian Birk" userId="6fef93f5-c768-4dfb-8bdd-0abbc09bc9e4" providerId="ADAL" clId="{59C8692C-5541-4AAB-B40E-8D291ECCE01F}" dt="2022-01-27T20:46:37.848" v="2985" actId="47"/>
        <pc:sldMkLst>
          <pc:docMk/>
          <pc:sldMk cId="1483034569" sldId="4103"/>
        </pc:sldMkLst>
      </pc:sldChg>
      <pc:sldChg chg="del">
        <pc:chgData name="Sebastian Birk" userId="6fef93f5-c768-4dfb-8bdd-0abbc09bc9e4" providerId="ADAL" clId="{59C8692C-5541-4AAB-B40E-8D291ECCE01F}" dt="2022-01-27T20:46:37.848" v="2985" actId="47"/>
        <pc:sldMkLst>
          <pc:docMk/>
          <pc:sldMk cId="194393575" sldId="4104"/>
        </pc:sldMkLst>
      </pc:sldChg>
      <pc:sldChg chg="del">
        <pc:chgData name="Sebastian Birk" userId="6fef93f5-c768-4dfb-8bdd-0abbc09bc9e4" providerId="ADAL" clId="{59C8692C-5541-4AAB-B40E-8D291ECCE01F}" dt="2022-01-27T20:46:37.848" v="2985" actId="47"/>
        <pc:sldMkLst>
          <pc:docMk/>
          <pc:sldMk cId="185419566" sldId="4105"/>
        </pc:sldMkLst>
      </pc:sldChg>
      <pc:sldChg chg="del">
        <pc:chgData name="Sebastian Birk" userId="6fef93f5-c768-4dfb-8bdd-0abbc09bc9e4" providerId="ADAL" clId="{59C8692C-5541-4AAB-B40E-8D291ECCE01F}" dt="2022-01-27T20:46:37.848" v="2985" actId="47"/>
        <pc:sldMkLst>
          <pc:docMk/>
          <pc:sldMk cId="3711139562" sldId="4106"/>
        </pc:sldMkLst>
      </pc:sldChg>
      <pc:sldChg chg="del">
        <pc:chgData name="Sebastian Birk" userId="6fef93f5-c768-4dfb-8bdd-0abbc09bc9e4" providerId="ADAL" clId="{59C8692C-5541-4AAB-B40E-8D291ECCE01F}" dt="2022-01-27T20:46:37.848" v="2985" actId="47"/>
        <pc:sldMkLst>
          <pc:docMk/>
          <pc:sldMk cId="821516712" sldId="4107"/>
        </pc:sldMkLst>
      </pc:sldChg>
      <pc:sldChg chg="del">
        <pc:chgData name="Sebastian Birk" userId="6fef93f5-c768-4dfb-8bdd-0abbc09bc9e4" providerId="ADAL" clId="{59C8692C-5541-4AAB-B40E-8D291ECCE01F}" dt="2022-01-27T20:46:37.848" v="2985" actId="47"/>
        <pc:sldMkLst>
          <pc:docMk/>
          <pc:sldMk cId="3442223321" sldId="4108"/>
        </pc:sldMkLst>
      </pc:sldChg>
      <pc:sldChg chg="del">
        <pc:chgData name="Sebastian Birk" userId="6fef93f5-c768-4dfb-8bdd-0abbc09bc9e4" providerId="ADAL" clId="{59C8692C-5541-4AAB-B40E-8D291ECCE01F}" dt="2022-01-27T20:46:37.848" v="2985" actId="47"/>
        <pc:sldMkLst>
          <pc:docMk/>
          <pc:sldMk cId="3370882181" sldId="4109"/>
        </pc:sldMkLst>
      </pc:sldChg>
      <pc:sldChg chg="del">
        <pc:chgData name="Sebastian Birk" userId="6fef93f5-c768-4dfb-8bdd-0abbc09bc9e4" providerId="ADAL" clId="{59C8692C-5541-4AAB-B40E-8D291ECCE01F}" dt="2022-01-27T20:46:37.848" v="2985" actId="47"/>
        <pc:sldMkLst>
          <pc:docMk/>
          <pc:sldMk cId="3334849287" sldId="4110"/>
        </pc:sldMkLst>
      </pc:sldChg>
      <pc:sldChg chg="del">
        <pc:chgData name="Sebastian Birk" userId="6fef93f5-c768-4dfb-8bdd-0abbc09bc9e4" providerId="ADAL" clId="{59C8692C-5541-4AAB-B40E-8D291ECCE01F}" dt="2022-01-27T20:46:37.848" v="2985" actId="47"/>
        <pc:sldMkLst>
          <pc:docMk/>
          <pc:sldMk cId="4060743471" sldId="4111"/>
        </pc:sldMkLst>
      </pc:sldChg>
      <pc:sldChg chg="del">
        <pc:chgData name="Sebastian Birk" userId="6fef93f5-c768-4dfb-8bdd-0abbc09bc9e4" providerId="ADAL" clId="{59C8692C-5541-4AAB-B40E-8D291ECCE01F}" dt="2022-01-27T20:46:37.848" v="2985" actId="47"/>
        <pc:sldMkLst>
          <pc:docMk/>
          <pc:sldMk cId="449969486" sldId="4112"/>
        </pc:sldMkLst>
      </pc:sldChg>
      <pc:sldChg chg="del">
        <pc:chgData name="Sebastian Birk" userId="6fef93f5-c768-4dfb-8bdd-0abbc09bc9e4" providerId="ADAL" clId="{59C8692C-5541-4AAB-B40E-8D291ECCE01F}" dt="2022-01-27T20:46:37.848" v="2985" actId="47"/>
        <pc:sldMkLst>
          <pc:docMk/>
          <pc:sldMk cId="3183296938" sldId="4113"/>
        </pc:sldMkLst>
      </pc:sldChg>
      <pc:sldChg chg="del">
        <pc:chgData name="Sebastian Birk" userId="6fef93f5-c768-4dfb-8bdd-0abbc09bc9e4" providerId="ADAL" clId="{59C8692C-5541-4AAB-B40E-8D291ECCE01F}" dt="2022-01-27T20:46:37.848" v="2985" actId="47"/>
        <pc:sldMkLst>
          <pc:docMk/>
          <pc:sldMk cId="3671822889" sldId="4114"/>
        </pc:sldMkLst>
      </pc:sldChg>
      <pc:sldChg chg="del">
        <pc:chgData name="Sebastian Birk" userId="6fef93f5-c768-4dfb-8bdd-0abbc09bc9e4" providerId="ADAL" clId="{59C8692C-5541-4AAB-B40E-8D291ECCE01F}" dt="2022-01-27T20:46:37.848" v="2985" actId="47"/>
        <pc:sldMkLst>
          <pc:docMk/>
          <pc:sldMk cId="2852946543" sldId="4115"/>
        </pc:sldMkLst>
      </pc:sldChg>
      <pc:sldChg chg="del">
        <pc:chgData name="Sebastian Birk" userId="6fef93f5-c768-4dfb-8bdd-0abbc09bc9e4" providerId="ADAL" clId="{59C8692C-5541-4AAB-B40E-8D291ECCE01F}" dt="2022-01-27T20:46:37.848" v="2985" actId="47"/>
        <pc:sldMkLst>
          <pc:docMk/>
          <pc:sldMk cId="3872542323" sldId="4116"/>
        </pc:sldMkLst>
      </pc:sldChg>
      <pc:sldChg chg="del">
        <pc:chgData name="Sebastian Birk" userId="6fef93f5-c768-4dfb-8bdd-0abbc09bc9e4" providerId="ADAL" clId="{59C8692C-5541-4AAB-B40E-8D291ECCE01F}" dt="2022-01-27T20:46:37.848" v="2985" actId="47"/>
        <pc:sldMkLst>
          <pc:docMk/>
          <pc:sldMk cId="3874708789" sldId="4117"/>
        </pc:sldMkLst>
      </pc:sldChg>
      <pc:sldChg chg="del">
        <pc:chgData name="Sebastian Birk" userId="6fef93f5-c768-4dfb-8bdd-0abbc09bc9e4" providerId="ADAL" clId="{59C8692C-5541-4AAB-B40E-8D291ECCE01F}" dt="2022-01-27T20:46:37.848" v="2985" actId="47"/>
        <pc:sldMkLst>
          <pc:docMk/>
          <pc:sldMk cId="3134513158" sldId="4118"/>
        </pc:sldMkLst>
      </pc:sldChg>
      <pc:sldChg chg="del">
        <pc:chgData name="Sebastian Birk" userId="6fef93f5-c768-4dfb-8bdd-0abbc09bc9e4" providerId="ADAL" clId="{59C8692C-5541-4AAB-B40E-8D291ECCE01F}" dt="2022-01-27T20:46:37.848" v="2985" actId="47"/>
        <pc:sldMkLst>
          <pc:docMk/>
          <pc:sldMk cId="4005805438" sldId="4119"/>
        </pc:sldMkLst>
      </pc:sldChg>
      <pc:sldChg chg="del">
        <pc:chgData name="Sebastian Birk" userId="6fef93f5-c768-4dfb-8bdd-0abbc09bc9e4" providerId="ADAL" clId="{59C8692C-5541-4AAB-B40E-8D291ECCE01F}" dt="2022-01-27T20:46:37.848" v="2985" actId="47"/>
        <pc:sldMkLst>
          <pc:docMk/>
          <pc:sldMk cId="1224638676" sldId="4120"/>
        </pc:sldMkLst>
      </pc:sldChg>
      <pc:sldChg chg="modSp add mod">
        <pc:chgData name="Sebastian Birk" userId="6fef93f5-c768-4dfb-8bdd-0abbc09bc9e4" providerId="ADAL" clId="{59C8692C-5541-4AAB-B40E-8D291ECCE01F}" dt="2022-01-27T21:31:31.582" v="3844" actId="20577"/>
        <pc:sldMkLst>
          <pc:docMk/>
          <pc:sldMk cId="76817302" sldId="4121"/>
        </pc:sldMkLst>
        <pc:spChg chg="mod">
          <ac:chgData name="Sebastian Birk" userId="6fef93f5-c768-4dfb-8bdd-0abbc09bc9e4" providerId="ADAL" clId="{59C8692C-5541-4AAB-B40E-8D291ECCE01F}" dt="2022-01-27T21:31:31.582" v="3844" actId="20577"/>
          <ac:spMkLst>
            <pc:docMk/>
            <pc:sldMk cId="76817302" sldId="4121"/>
            <ac:spMk id="2" creationId="{63B36622-B6AF-AB4E-B546-278251C064AD}"/>
          </ac:spMkLst>
        </pc:spChg>
      </pc:sldChg>
      <pc:sldChg chg="modSp add del mod">
        <pc:chgData name="Sebastian Birk" userId="6fef93f5-c768-4dfb-8bdd-0abbc09bc9e4" providerId="ADAL" clId="{59C8692C-5541-4AAB-B40E-8D291ECCE01F}" dt="2022-01-27T21:25:53.820" v="3405" actId="2696"/>
        <pc:sldMkLst>
          <pc:docMk/>
          <pc:sldMk cId="554453718" sldId="4121"/>
        </pc:sldMkLst>
        <pc:spChg chg="mod">
          <ac:chgData name="Sebastian Birk" userId="6fef93f5-c768-4dfb-8bdd-0abbc09bc9e4" providerId="ADAL" clId="{59C8692C-5541-4AAB-B40E-8D291ECCE01F}" dt="2022-01-27T07:33:53.415" v="2046" actId="20577"/>
          <ac:spMkLst>
            <pc:docMk/>
            <pc:sldMk cId="554453718" sldId="4121"/>
            <ac:spMk id="2" creationId="{63B36622-B6AF-AB4E-B546-278251C064AD}"/>
          </ac:spMkLst>
        </pc:spChg>
        <pc:spChg chg="mod">
          <ac:chgData name="Sebastian Birk" userId="6fef93f5-c768-4dfb-8bdd-0abbc09bc9e4" providerId="ADAL" clId="{59C8692C-5541-4AAB-B40E-8D291ECCE01F}" dt="2022-01-27T21:25:51.143" v="3404" actId="20577"/>
          <ac:spMkLst>
            <pc:docMk/>
            <pc:sldMk cId="554453718" sldId="4121"/>
            <ac:spMk id="3" creationId="{6578AF98-DD32-4443-AFE5-519E84075324}"/>
          </ac:spMkLst>
        </pc:spChg>
      </pc:sldChg>
      <pc:sldChg chg="modSp add mod ord">
        <pc:chgData name="Sebastian Birk" userId="6fef93f5-c768-4dfb-8bdd-0abbc09bc9e4" providerId="ADAL" clId="{59C8692C-5541-4AAB-B40E-8D291ECCE01F}" dt="2022-01-28T09:20:29.994" v="5489" actId="20577"/>
        <pc:sldMkLst>
          <pc:docMk/>
          <pc:sldMk cId="3725432684" sldId="4122"/>
        </pc:sldMkLst>
        <pc:spChg chg="mod">
          <ac:chgData name="Sebastian Birk" userId="6fef93f5-c768-4dfb-8bdd-0abbc09bc9e4" providerId="ADAL" clId="{59C8692C-5541-4AAB-B40E-8D291ECCE01F}" dt="2022-01-28T09:20:29.994" v="5489" actId="20577"/>
          <ac:spMkLst>
            <pc:docMk/>
            <pc:sldMk cId="3725432684" sldId="4122"/>
            <ac:spMk id="2" creationId="{63B36622-B6AF-AB4E-B546-278251C064AD}"/>
          </ac:spMkLst>
        </pc:spChg>
        <pc:spChg chg="mod">
          <ac:chgData name="Sebastian Birk" userId="6fef93f5-c768-4dfb-8bdd-0abbc09bc9e4" providerId="ADAL" clId="{59C8692C-5541-4AAB-B40E-8D291ECCE01F}" dt="2022-01-26T21:09:39.209" v="826" actId="20577"/>
          <ac:spMkLst>
            <pc:docMk/>
            <pc:sldMk cId="3725432684" sldId="4122"/>
            <ac:spMk id="3" creationId="{6578AF98-DD32-4443-AFE5-519E84075324}"/>
          </ac:spMkLst>
        </pc:spChg>
      </pc:sldChg>
      <pc:sldChg chg="modSp add mod ord">
        <pc:chgData name="Sebastian Birk" userId="6fef93f5-c768-4dfb-8bdd-0abbc09bc9e4" providerId="ADAL" clId="{59C8692C-5541-4AAB-B40E-8D291ECCE01F}" dt="2022-01-27T21:28:55.157" v="3729" actId="20577"/>
        <pc:sldMkLst>
          <pc:docMk/>
          <pc:sldMk cId="3002607750" sldId="4123"/>
        </pc:sldMkLst>
        <pc:spChg chg="mod">
          <ac:chgData name="Sebastian Birk" userId="6fef93f5-c768-4dfb-8bdd-0abbc09bc9e4" providerId="ADAL" clId="{59C8692C-5541-4AAB-B40E-8D291ECCE01F}" dt="2022-01-26T21:40:17.983" v="1761" actId="20577"/>
          <ac:spMkLst>
            <pc:docMk/>
            <pc:sldMk cId="3002607750" sldId="4123"/>
            <ac:spMk id="2" creationId="{63B36622-B6AF-AB4E-B546-278251C064AD}"/>
          </ac:spMkLst>
        </pc:spChg>
        <pc:spChg chg="mod">
          <ac:chgData name="Sebastian Birk" userId="6fef93f5-c768-4dfb-8bdd-0abbc09bc9e4" providerId="ADAL" clId="{59C8692C-5541-4AAB-B40E-8D291ECCE01F}" dt="2022-01-27T21:28:55.157" v="3729" actId="20577"/>
          <ac:spMkLst>
            <pc:docMk/>
            <pc:sldMk cId="3002607750" sldId="4123"/>
            <ac:spMk id="3" creationId="{6578AF98-DD32-4443-AFE5-519E84075324}"/>
          </ac:spMkLst>
        </pc:spChg>
      </pc:sldChg>
      <pc:sldChg chg="modSp add mod ord">
        <pc:chgData name="Sebastian Birk" userId="6fef93f5-c768-4dfb-8bdd-0abbc09bc9e4" providerId="ADAL" clId="{59C8692C-5541-4AAB-B40E-8D291ECCE01F}" dt="2022-01-27T21:28:08.415" v="3715" actId="20577"/>
        <pc:sldMkLst>
          <pc:docMk/>
          <pc:sldMk cId="1476048391" sldId="4124"/>
        </pc:sldMkLst>
        <pc:spChg chg="mod">
          <ac:chgData name="Sebastian Birk" userId="6fef93f5-c768-4dfb-8bdd-0abbc09bc9e4" providerId="ADAL" clId="{59C8692C-5541-4AAB-B40E-8D291ECCE01F}" dt="2022-01-26T21:23:32.912" v="1327" actId="20577"/>
          <ac:spMkLst>
            <pc:docMk/>
            <pc:sldMk cId="1476048391" sldId="4124"/>
            <ac:spMk id="2" creationId="{63B36622-B6AF-AB4E-B546-278251C064AD}"/>
          </ac:spMkLst>
        </pc:spChg>
        <pc:spChg chg="mod">
          <ac:chgData name="Sebastian Birk" userId="6fef93f5-c768-4dfb-8bdd-0abbc09bc9e4" providerId="ADAL" clId="{59C8692C-5541-4AAB-B40E-8D291ECCE01F}" dt="2022-01-27T21:28:08.415" v="3715" actId="20577"/>
          <ac:spMkLst>
            <pc:docMk/>
            <pc:sldMk cId="1476048391" sldId="4124"/>
            <ac:spMk id="3" creationId="{6578AF98-DD32-4443-AFE5-519E84075324}"/>
          </ac:spMkLst>
        </pc:spChg>
      </pc:sldChg>
      <pc:sldChg chg="modSp add del mod ord">
        <pc:chgData name="Sebastian Birk" userId="6fef93f5-c768-4dfb-8bdd-0abbc09bc9e4" providerId="ADAL" clId="{59C8692C-5541-4AAB-B40E-8D291ECCE01F}" dt="2022-01-27T21:28:38.893" v="3720" actId="47"/>
        <pc:sldMkLst>
          <pc:docMk/>
          <pc:sldMk cId="1856349676" sldId="4125"/>
        </pc:sldMkLst>
        <pc:spChg chg="mod">
          <ac:chgData name="Sebastian Birk" userId="6fef93f5-c768-4dfb-8bdd-0abbc09bc9e4" providerId="ADAL" clId="{59C8692C-5541-4AAB-B40E-8D291ECCE01F}" dt="2022-01-27T21:28:33.485" v="3718" actId="21"/>
          <ac:spMkLst>
            <pc:docMk/>
            <pc:sldMk cId="1856349676" sldId="4125"/>
            <ac:spMk id="2" creationId="{63B36622-B6AF-AB4E-B546-278251C064AD}"/>
          </ac:spMkLst>
        </pc:spChg>
        <pc:spChg chg="mod">
          <ac:chgData name="Sebastian Birk" userId="6fef93f5-c768-4dfb-8bdd-0abbc09bc9e4" providerId="ADAL" clId="{59C8692C-5541-4AAB-B40E-8D291ECCE01F}" dt="2022-01-26T21:54:50.419" v="1792" actId="20577"/>
          <ac:spMkLst>
            <pc:docMk/>
            <pc:sldMk cId="1856349676" sldId="4125"/>
            <ac:spMk id="3" creationId="{6578AF98-DD32-4443-AFE5-519E84075324}"/>
          </ac:spMkLst>
        </pc:spChg>
      </pc:sldChg>
      <pc:sldChg chg="addSp delSp modSp add mod ord modClrScheme chgLayout">
        <pc:chgData name="Sebastian Birk" userId="6fef93f5-c768-4dfb-8bdd-0abbc09bc9e4" providerId="ADAL" clId="{59C8692C-5541-4AAB-B40E-8D291ECCE01F}" dt="2022-01-27T21:45:55.550" v="4125" actId="700"/>
        <pc:sldMkLst>
          <pc:docMk/>
          <pc:sldMk cId="2859791903" sldId="4126"/>
        </pc:sldMkLst>
        <pc:spChg chg="add del mod ord">
          <ac:chgData name="Sebastian Birk" userId="6fef93f5-c768-4dfb-8bdd-0abbc09bc9e4" providerId="ADAL" clId="{59C8692C-5541-4AAB-B40E-8D291ECCE01F}" dt="2022-01-27T21:45:55.550" v="4125" actId="700"/>
          <ac:spMkLst>
            <pc:docMk/>
            <pc:sldMk cId="2859791903" sldId="4126"/>
            <ac:spMk id="2" creationId="{94474AFA-0469-4667-92C3-95D9FBA05DD2}"/>
          </ac:spMkLst>
        </pc:spChg>
        <pc:spChg chg="add mod ord">
          <ac:chgData name="Sebastian Birk" userId="6fef93f5-c768-4dfb-8bdd-0abbc09bc9e4" providerId="ADAL" clId="{59C8692C-5541-4AAB-B40E-8D291ECCE01F}" dt="2022-01-27T21:45:55.550" v="4125" actId="700"/>
          <ac:spMkLst>
            <pc:docMk/>
            <pc:sldMk cId="2859791903" sldId="4126"/>
            <ac:spMk id="5" creationId="{756C9704-4B65-4BDA-BD12-077F8872A533}"/>
          </ac:spMkLst>
        </pc:spChg>
        <pc:spChg chg="mod ord">
          <ac:chgData name="Sebastian Birk" userId="6fef93f5-c768-4dfb-8bdd-0abbc09bc9e4" providerId="ADAL" clId="{59C8692C-5541-4AAB-B40E-8D291ECCE01F}" dt="2022-01-27T21:45:55.550" v="4125" actId="700"/>
          <ac:spMkLst>
            <pc:docMk/>
            <pc:sldMk cId="2859791903" sldId="4126"/>
            <ac:spMk id="19" creationId="{0B50A142-4804-488B-9308-51A0676F37C2}"/>
          </ac:spMkLst>
        </pc:spChg>
        <pc:picChg chg="add del mod ord modCrop">
          <ac:chgData name="Sebastian Birk" userId="6fef93f5-c768-4dfb-8bdd-0abbc09bc9e4" providerId="ADAL" clId="{59C8692C-5541-4AAB-B40E-8D291ECCE01F}" dt="2022-01-27T21:44:56.094" v="4116" actId="21"/>
          <ac:picMkLst>
            <pc:docMk/>
            <pc:sldMk cId="2859791903" sldId="4126"/>
            <ac:picMk id="4" creationId="{29F34CC4-0211-4CBA-B7A5-4F3591223486}"/>
          </ac:picMkLst>
        </pc:picChg>
      </pc:sldChg>
      <pc:sldChg chg="addSp delSp modSp add mod ord modClrScheme chgLayout">
        <pc:chgData name="Sebastian Birk" userId="6fef93f5-c768-4dfb-8bdd-0abbc09bc9e4" providerId="ADAL" clId="{59C8692C-5541-4AAB-B40E-8D291ECCE01F}" dt="2022-01-27T20:51:55.346" v="3055"/>
        <pc:sldMkLst>
          <pc:docMk/>
          <pc:sldMk cId="1311982901" sldId="4127"/>
        </pc:sldMkLst>
        <pc:spChg chg="add mod ord">
          <ac:chgData name="Sebastian Birk" userId="6fef93f5-c768-4dfb-8bdd-0abbc09bc9e4" providerId="ADAL" clId="{59C8692C-5541-4AAB-B40E-8D291ECCE01F}" dt="2022-01-27T08:42:11.609" v="2388" actId="20577"/>
          <ac:spMkLst>
            <pc:docMk/>
            <pc:sldMk cId="1311982901" sldId="4127"/>
            <ac:spMk id="2" creationId="{91D0525B-1254-4061-A732-62D590C60D20}"/>
          </ac:spMkLst>
        </pc:spChg>
        <pc:spChg chg="mod ord">
          <ac:chgData name="Sebastian Birk" userId="6fef93f5-c768-4dfb-8bdd-0abbc09bc9e4" providerId="ADAL" clId="{59C8692C-5541-4AAB-B40E-8D291ECCE01F}" dt="2022-01-27T08:34:18.830" v="2278" actId="20577"/>
          <ac:spMkLst>
            <pc:docMk/>
            <pc:sldMk cId="1311982901" sldId="4127"/>
            <ac:spMk id="19" creationId="{0B50A142-4804-488B-9308-51A0676F37C2}"/>
          </ac:spMkLst>
        </pc:spChg>
        <pc:spChg chg="del mod ord">
          <ac:chgData name="Sebastian Birk" userId="6fef93f5-c768-4dfb-8bdd-0abbc09bc9e4" providerId="ADAL" clId="{59C8692C-5541-4AAB-B40E-8D291ECCE01F}" dt="2022-01-27T08:34:05.234" v="2255" actId="700"/>
          <ac:spMkLst>
            <pc:docMk/>
            <pc:sldMk cId="1311982901" sldId="4127"/>
            <ac:spMk id="22" creationId="{5F5DD373-DE6F-45A9-9728-2FCCB9E8DDD7}"/>
          </ac:spMkLst>
        </pc:spChg>
      </pc:sldChg>
      <pc:sldChg chg="addSp delSp modSp add mod ord modClrScheme chgLayout">
        <pc:chgData name="Sebastian Birk" userId="6fef93f5-c768-4dfb-8bdd-0abbc09bc9e4" providerId="ADAL" clId="{59C8692C-5541-4AAB-B40E-8D291ECCE01F}" dt="2022-01-27T21:06:41.086" v="3201" actId="700"/>
        <pc:sldMkLst>
          <pc:docMk/>
          <pc:sldMk cId="2471924883" sldId="4128"/>
        </pc:sldMkLst>
        <pc:spChg chg="add mod ord">
          <ac:chgData name="Sebastian Birk" userId="6fef93f5-c768-4dfb-8bdd-0abbc09bc9e4" providerId="ADAL" clId="{59C8692C-5541-4AAB-B40E-8D291ECCE01F}" dt="2022-01-27T21:06:41.086" v="3201" actId="700"/>
          <ac:spMkLst>
            <pc:docMk/>
            <pc:sldMk cId="2471924883" sldId="4128"/>
            <ac:spMk id="2" creationId="{DF00998C-B06F-4563-89C3-DA8DA03FA493}"/>
          </ac:spMkLst>
        </pc:spChg>
        <pc:spChg chg="mod ord">
          <ac:chgData name="Sebastian Birk" userId="6fef93f5-c768-4dfb-8bdd-0abbc09bc9e4" providerId="ADAL" clId="{59C8692C-5541-4AAB-B40E-8D291ECCE01F}" dt="2022-01-27T21:06:41.086" v="3201" actId="700"/>
          <ac:spMkLst>
            <pc:docMk/>
            <pc:sldMk cId="2471924883" sldId="4128"/>
            <ac:spMk id="19" creationId="{0B50A142-4804-488B-9308-51A0676F37C2}"/>
          </ac:spMkLst>
        </pc:spChg>
        <pc:spChg chg="del mod ord">
          <ac:chgData name="Sebastian Birk" userId="6fef93f5-c768-4dfb-8bdd-0abbc09bc9e4" providerId="ADAL" clId="{59C8692C-5541-4AAB-B40E-8D291ECCE01F}" dt="2022-01-27T21:06:41.086" v="3201" actId="700"/>
          <ac:spMkLst>
            <pc:docMk/>
            <pc:sldMk cId="2471924883" sldId="4128"/>
            <ac:spMk id="22" creationId="{5F5DD373-DE6F-45A9-9728-2FCCB9E8DDD7}"/>
          </ac:spMkLst>
        </pc:spChg>
      </pc:sldChg>
      <pc:sldChg chg="addSp delSp modSp add mod ord modClrScheme chgLayout">
        <pc:chgData name="Sebastian Birk" userId="6fef93f5-c768-4dfb-8bdd-0abbc09bc9e4" providerId="ADAL" clId="{59C8692C-5541-4AAB-B40E-8D291ECCE01F}" dt="2022-01-27T21:06:51.774" v="3202" actId="700"/>
        <pc:sldMkLst>
          <pc:docMk/>
          <pc:sldMk cId="605710211" sldId="4129"/>
        </pc:sldMkLst>
        <pc:spChg chg="add mod ord">
          <ac:chgData name="Sebastian Birk" userId="6fef93f5-c768-4dfb-8bdd-0abbc09bc9e4" providerId="ADAL" clId="{59C8692C-5541-4AAB-B40E-8D291ECCE01F}" dt="2022-01-27T21:06:51.774" v="3202" actId="700"/>
          <ac:spMkLst>
            <pc:docMk/>
            <pc:sldMk cId="605710211" sldId="4129"/>
            <ac:spMk id="2" creationId="{4F04F69A-5A51-471C-8114-B1F8E8D74058}"/>
          </ac:spMkLst>
        </pc:spChg>
        <pc:spChg chg="mod ord">
          <ac:chgData name="Sebastian Birk" userId="6fef93f5-c768-4dfb-8bdd-0abbc09bc9e4" providerId="ADAL" clId="{59C8692C-5541-4AAB-B40E-8D291ECCE01F}" dt="2022-01-27T21:06:51.774" v="3202" actId="700"/>
          <ac:spMkLst>
            <pc:docMk/>
            <pc:sldMk cId="605710211" sldId="4129"/>
            <ac:spMk id="19" creationId="{0B50A142-4804-488B-9308-51A0676F37C2}"/>
          </ac:spMkLst>
        </pc:spChg>
        <pc:spChg chg="del mod ord">
          <ac:chgData name="Sebastian Birk" userId="6fef93f5-c768-4dfb-8bdd-0abbc09bc9e4" providerId="ADAL" clId="{59C8692C-5541-4AAB-B40E-8D291ECCE01F}" dt="2022-01-27T21:06:51.774" v="3202" actId="700"/>
          <ac:spMkLst>
            <pc:docMk/>
            <pc:sldMk cId="605710211" sldId="4129"/>
            <ac:spMk id="22" creationId="{5F5DD373-DE6F-45A9-9728-2FCCB9E8DDD7}"/>
          </ac:spMkLst>
        </pc:spChg>
      </pc:sldChg>
      <pc:sldChg chg="addSp delSp modSp add del mod ord modClrScheme chgLayout">
        <pc:chgData name="Sebastian Birk" userId="6fef93f5-c768-4dfb-8bdd-0abbc09bc9e4" providerId="ADAL" clId="{59C8692C-5541-4AAB-B40E-8D291ECCE01F}" dt="2022-01-27T20:49:10.715" v="3029" actId="47"/>
        <pc:sldMkLst>
          <pc:docMk/>
          <pc:sldMk cId="2353427386" sldId="4130"/>
        </pc:sldMkLst>
        <pc:spChg chg="add mod ord">
          <ac:chgData name="Sebastian Birk" userId="6fef93f5-c768-4dfb-8bdd-0abbc09bc9e4" providerId="ADAL" clId="{59C8692C-5541-4AAB-B40E-8D291ECCE01F}" dt="2022-01-27T08:33:56.032" v="2252" actId="700"/>
          <ac:spMkLst>
            <pc:docMk/>
            <pc:sldMk cId="2353427386" sldId="4130"/>
            <ac:spMk id="2" creationId="{51A0EA4B-8BBA-4303-B556-02E79694DE3E}"/>
          </ac:spMkLst>
        </pc:spChg>
        <pc:spChg chg="mod ord">
          <ac:chgData name="Sebastian Birk" userId="6fef93f5-c768-4dfb-8bdd-0abbc09bc9e4" providerId="ADAL" clId="{59C8692C-5541-4AAB-B40E-8D291ECCE01F}" dt="2022-01-27T08:33:56.032" v="2252" actId="700"/>
          <ac:spMkLst>
            <pc:docMk/>
            <pc:sldMk cId="2353427386" sldId="4130"/>
            <ac:spMk id="19" creationId="{0B50A142-4804-488B-9308-51A0676F37C2}"/>
          </ac:spMkLst>
        </pc:spChg>
        <pc:spChg chg="del mod ord">
          <ac:chgData name="Sebastian Birk" userId="6fef93f5-c768-4dfb-8bdd-0abbc09bc9e4" providerId="ADAL" clId="{59C8692C-5541-4AAB-B40E-8D291ECCE01F}" dt="2022-01-27T08:33:56.032" v="2252" actId="700"/>
          <ac:spMkLst>
            <pc:docMk/>
            <pc:sldMk cId="2353427386" sldId="4130"/>
            <ac:spMk id="22" creationId="{5F5DD373-DE6F-45A9-9728-2FCCB9E8DDD7}"/>
          </ac:spMkLst>
        </pc:spChg>
      </pc:sldChg>
      <pc:sldChg chg="addSp delSp modSp add del mod modClrScheme chgLayout">
        <pc:chgData name="Sebastian Birk" userId="6fef93f5-c768-4dfb-8bdd-0abbc09bc9e4" providerId="ADAL" clId="{59C8692C-5541-4AAB-B40E-8D291ECCE01F}" dt="2022-01-27T20:53:17.747" v="3104" actId="47"/>
        <pc:sldMkLst>
          <pc:docMk/>
          <pc:sldMk cId="2877591630" sldId="4131"/>
        </pc:sldMkLst>
        <pc:spChg chg="add mod ord">
          <ac:chgData name="Sebastian Birk" userId="6fef93f5-c768-4dfb-8bdd-0abbc09bc9e4" providerId="ADAL" clId="{59C8692C-5541-4AAB-B40E-8D291ECCE01F}" dt="2022-01-27T08:34:10.274" v="2256" actId="700"/>
          <ac:spMkLst>
            <pc:docMk/>
            <pc:sldMk cId="2877591630" sldId="4131"/>
            <ac:spMk id="2" creationId="{54CC953F-7141-478D-872B-2E2DF995FAE3}"/>
          </ac:spMkLst>
        </pc:spChg>
        <pc:spChg chg="mod ord">
          <ac:chgData name="Sebastian Birk" userId="6fef93f5-c768-4dfb-8bdd-0abbc09bc9e4" providerId="ADAL" clId="{59C8692C-5541-4AAB-B40E-8D291ECCE01F}" dt="2022-01-27T08:34:10.274" v="2256" actId="700"/>
          <ac:spMkLst>
            <pc:docMk/>
            <pc:sldMk cId="2877591630" sldId="4131"/>
            <ac:spMk id="19" creationId="{0B50A142-4804-488B-9308-51A0676F37C2}"/>
          </ac:spMkLst>
        </pc:spChg>
        <pc:spChg chg="del mod ord">
          <ac:chgData name="Sebastian Birk" userId="6fef93f5-c768-4dfb-8bdd-0abbc09bc9e4" providerId="ADAL" clId="{59C8692C-5541-4AAB-B40E-8D291ECCE01F}" dt="2022-01-27T08:34:10.274" v="2256" actId="700"/>
          <ac:spMkLst>
            <pc:docMk/>
            <pc:sldMk cId="2877591630" sldId="4131"/>
            <ac:spMk id="22" creationId="{5F5DD373-DE6F-45A9-9728-2FCCB9E8DDD7}"/>
          </ac:spMkLst>
        </pc:spChg>
      </pc:sldChg>
      <pc:sldChg chg="add">
        <pc:chgData name="Sebastian Birk" userId="6fef93f5-c768-4dfb-8bdd-0abbc09bc9e4" providerId="ADAL" clId="{59C8692C-5541-4AAB-B40E-8D291ECCE01F}" dt="2022-01-27T08:34:00.840" v="2254"/>
        <pc:sldMkLst>
          <pc:docMk/>
          <pc:sldMk cId="4003996208" sldId="4132"/>
        </pc:sldMkLst>
      </pc:sldChg>
      <pc:sldChg chg="addSp delSp modSp add mod ord modClrScheme chgLayout">
        <pc:chgData name="Sebastian Birk" userId="6fef93f5-c768-4dfb-8bdd-0abbc09bc9e4" providerId="ADAL" clId="{59C8692C-5541-4AAB-B40E-8D291ECCE01F}" dt="2022-01-27T20:51:26.331" v="3047"/>
        <pc:sldMkLst>
          <pc:docMk/>
          <pc:sldMk cId="2127736687" sldId="4133"/>
        </pc:sldMkLst>
        <pc:spChg chg="del mod ord">
          <ac:chgData name="Sebastian Birk" userId="6fef93f5-c768-4dfb-8bdd-0abbc09bc9e4" providerId="ADAL" clId="{59C8692C-5541-4AAB-B40E-8D291ECCE01F}" dt="2022-01-27T08:37:22.119" v="2295" actId="700"/>
          <ac:spMkLst>
            <pc:docMk/>
            <pc:sldMk cId="2127736687" sldId="4133"/>
            <ac:spMk id="2" creationId="{91D0525B-1254-4061-A732-62D590C60D20}"/>
          </ac:spMkLst>
        </pc:spChg>
        <pc:spChg chg="add del mod ord">
          <ac:chgData name="Sebastian Birk" userId="6fef93f5-c768-4dfb-8bdd-0abbc09bc9e4" providerId="ADAL" clId="{59C8692C-5541-4AAB-B40E-8D291ECCE01F}" dt="2022-01-27T08:37:27.305" v="2296" actId="700"/>
          <ac:spMkLst>
            <pc:docMk/>
            <pc:sldMk cId="2127736687" sldId="4133"/>
            <ac:spMk id="3" creationId="{D79BA397-6A88-4925-A8E9-EE7609A192FB}"/>
          </ac:spMkLst>
        </pc:spChg>
        <pc:spChg chg="add mod ord">
          <ac:chgData name="Sebastian Birk" userId="6fef93f5-c768-4dfb-8bdd-0abbc09bc9e4" providerId="ADAL" clId="{59C8692C-5541-4AAB-B40E-8D291ECCE01F}" dt="2022-01-27T08:37:27.305" v="2296" actId="700"/>
          <ac:spMkLst>
            <pc:docMk/>
            <pc:sldMk cId="2127736687" sldId="4133"/>
            <ac:spMk id="4" creationId="{5BAF2C26-A2D0-4FAA-BA9D-EE5E0DB3E5D7}"/>
          </ac:spMkLst>
        </pc:spChg>
        <pc:spChg chg="mod ord">
          <ac:chgData name="Sebastian Birk" userId="6fef93f5-c768-4dfb-8bdd-0abbc09bc9e4" providerId="ADAL" clId="{59C8692C-5541-4AAB-B40E-8D291ECCE01F}" dt="2022-01-27T08:38:35.425" v="2331" actId="20577"/>
          <ac:spMkLst>
            <pc:docMk/>
            <pc:sldMk cId="2127736687" sldId="4133"/>
            <ac:spMk id="19" creationId="{0B50A142-4804-488B-9308-51A0676F37C2}"/>
          </ac:spMkLst>
        </pc:spChg>
      </pc:sldChg>
      <pc:sldChg chg="modSp add mod ord">
        <pc:chgData name="Sebastian Birk" userId="6fef93f5-c768-4dfb-8bdd-0abbc09bc9e4" providerId="ADAL" clId="{59C8692C-5541-4AAB-B40E-8D291ECCE01F}" dt="2022-01-27T21:28:36.384" v="3719"/>
        <pc:sldMkLst>
          <pc:docMk/>
          <pc:sldMk cId="1563574924" sldId="4134"/>
        </pc:sldMkLst>
        <pc:spChg chg="mod">
          <ac:chgData name="Sebastian Birk" userId="6fef93f5-c768-4dfb-8bdd-0abbc09bc9e4" providerId="ADAL" clId="{59C8692C-5541-4AAB-B40E-8D291ECCE01F}" dt="2022-01-27T21:28:36.384" v="3719"/>
          <ac:spMkLst>
            <pc:docMk/>
            <pc:sldMk cId="1563574924" sldId="4134"/>
            <ac:spMk id="2" creationId="{63B36622-B6AF-AB4E-B546-278251C064AD}"/>
          </ac:spMkLst>
        </pc:spChg>
        <pc:spChg chg="mod">
          <ac:chgData name="Sebastian Birk" userId="6fef93f5-c768-4dfb-8bdd-0abbc09bc9e4" providerId="ADAL" clId="{59C8692C-5541-4AAB-B40E-8D291ECCE01F}" dt="2022-01-27T08:43:21.761" v="2435" actId="20577"/>
          <ac:spMkLst>
            <pc:docMk/>
            <pc:sldMk cId="1563574924" sldId="4134"/>
            <ac:spMk id="3" creationId="{6578AF98-DD32-4443-AFE5-519E84075324}"/>
          </ac:spMkLst>
        </pc:spChg>
      </pc:sldChg>
      <pc:sldChg chg="modSp add mod ord">
        <pc:chgData name="Sebastian Birk" userId="6fef93f5-c768-4dfb-8bdd-0abbc09bc9e4" providerId="ADAL" clId="{59C8692C-5541-4AAB-B40E-8D291ECCE01F}" dt="2022-01-28T07:34:08.148" v="4432" actId="20577"/>
        <pc:sldMkLst>
          <pc:docMk/>
          <pc:sldMk cId="762225059" sldId="4135"/>
        </pc:sldMkLst>
        <pc:spChg chg="mod">
          <ac:chgData name="Sebastian Birk" userId="6fef93f5-c768-4dfb-8bdd-0abbc09bc9e4" providerId="ADAL" clId="{59C8692C-5541-4AAB-B40E-8D291ECCE01F}" dt="2022-01-28T07:34:08.148" v="4432" actId="20577"/>
          <ac:spMkLst>
            <pc:docMk/>
            <pc:sldMk cId="762225059" sldId="4135"/>
            <ac:spMk id="2" creationId="{63B36622-B6AF-AB4E-B546-278251C064AD}"/>
          </ac:spMkLst>
        </pc:spChg>
        <pc:spChg chg="mod">
          <ac:chgData name="Sebastian Birk" userId="6fef93f5-c768-4dfb-8bdd-0abbc09bc9e4" providerId="ADAL" clId="{59C8692C-5541-4AAB-B40E-8D291ECCE01F}" dt="2022-01-27T08:44:08.313" v="2470" actId="20577"/>
          <ac:spMkLst>
            <pc:docMk/>
            <pc:sldMk cId="762225059" sldId="4135"/>
            <ac:spMk id="3" creationId="{6578AF98-DD32-4443-AFE5-519E84075324}"/>
          </ac:spMkLst>
        </pc:spChg>
      </pc:sldChg>
      <pc:sldChg chg="addSp delSp modSp add mod ord modClrScheme chgLayout">
        <pc:chgData name="Sebastian Birk" userId="6fef93f5-c768-4dfb-8bdd-0abbc09bc9e4" providerId="ADAL" clId="{59C8692C-5541-4AAB-B40E-8D291ECCE01F}" dt="2022-01-27T20:49:20.185" v="3031"/>
        <pc:sldMkLst>
          <pc:docMk/>
          <pc:sldMk cId="1930621439" sldId="4136"/>
        </pc:sldMkLst>
        <pc:spChg chg="add mod ord">
          <ac:chgData name="Sebastian Birk" userId="6fef93f5-c768-4dfb-8bdd-0abbc09bc9e4" providerId="ADAL" clId="{59C8692C-5541-4AAB-B40E-8D291ECCE01F}" dt="2022-01-27T08:45:10.736" v="2491" actId="700"/>
          <ac:spMkLst>
            <pc:docMk/>
            <pc:sldMk cId="1930621439" sldId="4136"/>
            <ac:spMk id="2" creationId="{E0B27ED7-90F0-4C62-8E45-2D819D93D785}"/>
          </ac:spMkLst>
        </pc:spChg>
        <pc:spChg chg="del mod ord">
          <ac:chgData name="Sebastian Birk" userId="6fef93f5-c768-4dfb-8bdd-0abbc09bc9e4" providerId="ADAL" clId="{59C8692C-5541-4AAB-B40E-8D291ECCE01F}" dt="2022-01-27T08:45:10.736" v="2491" actId="700"/>
          <ac:spMkLst>
            <pc:docMk/>
            <pc:sldMk cId="1930621439" sldId="4136"/>
            <ac:spMk id="4" creationId="{5BAF2C26-A2D0-4FAA-BA9D-EE5E0DB3E5D7}"/>
          </ac:spMkLst>
        </pc:spChg>
        <pc:spChg chg="mod ord">
          <ac:chgData name="Sebastian Birk" userId="6fef93f5-c768-4dfb-8bdd-0abbc09bc9e4" providerId="ADAL" clId="{59C8692C-5541-4AAB-B40E-8D291ECCE01F}" dt="2022-01-27T08:45:18.782" v="2535" actId="20577"/>
          <ac:spMkLst>
            <pc:docMk/>
            <pc:sldMk cId="1930621439" sldId="4136"/>
            <ac:spMk id="19" creationId="{0B50A142-4804-488B-9308-51A0676F37C2}"/>
          </ac:spMkLst>
        </pc:spChg>
      </pc:sldChg>
      <pc:sldChg chg="modSp add mod ord">
        <pc:chgData name="Sebastian Birk" userId="6fef93f5-c768-4dfb-8bdd-0abbc09bc9e4" providerId="ADAL" clId="{59C8692C-5541-4AAB-B40E-8D291ECCE01F}" dt="2022-01-27T21:27:26.179" v="3661" actId="20577"/>
        <pc:sldMkLst>
          <pc:docMk/>
          <pc:sldMk cId="3417600638" sldId="4137"/>
        </pc:sldMkLst>
        <pc:spChg chg="mod">
          <ac:chgData name="Sebastian Birk" userId="6fef93f5-c768-4dfb-8bdd-0abbc09bc9e4" providerId="ADAL" clId="{59C8692C-5541-4AAB-B40E-8D291ECCE01F}" dt="2022-01-27T21:27:26.179" v="3661" actId="20577"/>
          <ac:spMkLst>
            <pc:docMk/>
            <pc:sldMk cId="3417600638" sldId="4137"/>
            <ac:spMk id="19" creationId="{0B50A142-4804-488B-9308-51A0676F37C2}"/>
          </ac:spMkLst>
        </pc:spChg>
      </pc:sldChg>
      <pc:sldChg chg="modSp add mod ord">
        <pc:chgData name="Sebastian Birk" userId="6fef93f5-c768-4dfb-8bdd-0abbc09bc9e4" providerId="ADAL" clId="{59C8692C-5541-4AAB-B40E-8D291ECCE01F}" dt="2022-01-27T20:51:36.038" v="3051"/>
        <pc:sldMkLst>
          <pc:docMk/>
          <pc:sldMk cId="941457139" sldId="4138"/>
        </pc:sldMkLst>
        <pc:spChg chg="mod">
          <ac:chgData name="Sebastian Birk" userId="6fef93f5-c768-4dfb-8bdd-0abbc09bc9e4" providerId="ADAL" clId="{59C8692C-5541-4AAB-B40E-8D291ECCE01F}" dt="2022-01-27T08:45:59.457" v="2600" actId="20577"/>
          <ac:spMkLst>
            <pc:docMk/>
            <pc:sldMk cId="941457139" sldId="4138"/>
            <ac:spMk id="19" creationId="{0B50A142-4804-488B-9308-51A0676F37C2}"/>
          </ac:spMkLst>
        </pc:spChg>
      </pc:sldChg>
      <pc:sldChg chg="modSp add mod ord">
        <pc:chgData name="Sebastian Birk" userId="6fef93f5-c768-4dfb-8bdd-0abbc09bc9e4" providerId="ADAL" clId="{59C8692C-5541-4AAB-B40E-8D291ECCE01F}" dt="2022-01-27T20:51:47.500" v="3053"/>
        <pc:sldMkLst>
          <pc:docMk/>
          <pc:sldMk cId="2378402692" sldId="4139"/>
        </pc:sldMkLst>
        <pc:spChg chg="mod">
          <ac:chgData name="Sebastian Birk" userId="6fef93f5-c768-4dfb-8bdd-0abbc09bc9e4" providerId="ADAL" clId="{59C8692C-5541-4AAB-B40E-8D291ECCE01F}" dt="2022-01-27T09:08:56.900" v="2799" actId="20577"/>
          <ac:spMkLst>
            <pc:docMk/>
            <pc:sldMk cId="2378402692" sldId="4139"/>
            <ac:spMk id="19" creationId="{0B50A142-4804-488B-9308-51A0676F37C2}"/>
          </ac:spMkLst>
        </pc:spChg>
      </pc:sldChg>
      <pc:sldChg chg="addSp delSp modSp add mod ord modClrScheme chgLayout">
        <pc:chgData name="Sebastian Birk" userId="6fef93f5-c768-4dfb-8bdd-0abbc09bc9e4" providerId="ADAL" clId="{59C8692C-5541-4AAB-B40E-8D291ECCE01F}" dt="2022-01-27T20:51:47.500" v="3053"/>
        <pc:sldMkLst>
          <pc:docMk/>
          <pc:sldMk cId="2166513107" sldId="4140"/>
        </pc:sldMkLst>
        <pc:spChg chg="del mod ord">
          <ac:chgData name="Sebastian Birk" userId="6fef93f5-c768-4dfb-8bdd-0abbc09bc9e4" providerId="ADAL" clId="{59C8692C-5541-4AAB-B40E-8D291ECCE01F}" dt="2022-01-27T09:11:03.632" v="2830" actId="700"/>
          <ac:spMkLst>
            <pc:docMk/>
            <pc:sldMk cId="2166513107" sldId="4140"/>
            <ac:spMk id="2" creationId="{E0B27ED7-90F0-4C62-8E45-2D819D93D785}"/>
          </ac:spMkLst>
        </pc:spChg>
        <pc:spChg chg="add mod ord">
          <ac:chgData name="Sebastian Birk" userId="6fef93f5-c768-4dfb-8bdd-0abbc09bc9e4" providerId="ADAL" clId="{59C8692C-5541-4AAB-B40E-8D291ECCE01F}" dt="2022-01-27T09:11:33.199" v="2900" actId="20577"/>
          <ac:spMkLst>
            <pc:docMk/>
            <pc:sldMk cId="2166513107" sldId="4140"/>
            <ac:spMk id="3" creationId="{4F6DF551-B2DB-47D5-9FFE-6B927F073BEF}"/>
          </ac:spMkLst>
        </pc:spChg>
        <pc:spChg chg="mod ord">
          <ac:chgData name="Sebastian Birk" userId="6fef93f5-c768-4dfb-8bdd-0abbc09bc9e4" providerId="ADAL" clId="{59C8692C-5541-4AAB-B40E-8D291ECCE01F}" dt="2022-01-27T09:11:03.632" v="2830" actId="700"/>
          <ac:spMkLst>
            <pc:docMk/>
            <pc:sldMk cId="2166513107" sldId="4140"/>
            <ac:spMk id="19" creationId="{0B50A142-4804-488B-9308-51A0676F37C2}"/>
          </ac:spMkLst>
        </pc:spChg>
      </pc:sldChg>
      <pc:sldChg chg="modSp add mod ord modClrScheme chgLayout">
        <pc:chgData name="Sebastian Birk" userId="6fef93f5-c768-4dfb-8bdd-0abbc09bc9e4" providerId="ADAL" clId="{59C8692C-5541-4AAB-B40E-8D291ECCE01F}" dt="2022-01-27T21:06:31.236" v="3200" actId="700"/>
        <pc:sldMkLst>
          <pc:docMk/>
          <pc:sldMk cId="1120728910" sldId="4141"/>
        </pc:sldMkLst>
        <pc:spChg chg="mod ord">
          <ac:chgData name="Sebastian Birk" userId="6fef93f5-c768-4dfb-8bdd-0abbc09bc9e4" providerId="ADAL" clId="{59C8692C-5541-4AAB-B40E-8D291ECCE01F}" dt="2022-01-27T21:06:31.236" v="3200" actId="700"/>
          <ac:spMkLst>
            <pc:docMk/>
            <pc:sldMk cId="1120728910" sldId="4141"/>
            <ac:spMk id="19" creationId="{0B50A142-4804-488B-9308-51A0676F37C2}"/>
          </ac:spMkLst>
        </pc:spChg>
        <pc:spChg chg="mod ord">
          <ac:chgData name="Sebastian Birk" userId="6fef93f5-c768-4dfb-8bdd-0abbc09bc9e4" providerId="ADAL" clId="{59C8692C-5541-4AAB-B40E-8D291ECCE01F}" dt="2022-01-27T21:06:31.236" v="3200" actId="700"/>
          <ac:spMkLst>
            <pc:docMk/>
            <pc:sldMk cId="1120728910" sldId="4141"/>
            <ac:spMk id="22" creationId="{5F5DD373-DE6F-45A9-9728-2FCCB9E8DDD7}"/>
          </ac:spMkLst>
        </pc:spChg>
      </pc:sldChg>
      <pc:sldChg chg="modSp add mod">
        <pc:chgData name="Sebastian Birk" userId="6fef93f5-c768-4dfb-8bdd-0abbc09bc9e4" providerId="ADAL" clId="{59C8692C-5541-4AAB-B40E-8D291ECCE01F}" dt="2022-01-27T21:30:34.859" v="3794" actId="20577"/>
        <pc:sldMkLst>
          <pc:docMk/>
          <pc:sldMk cId="919858701" sldId="4142"/>
        </pc:sldMkLst>
        <pc:spChg chg="mod">
          <ac:chgData name="Sebastian Birk" userId="6fef93f5-c768-4dfb-8bdd-0abbc09bc9e4" providerId="ADAL" clId="{59C8692C-5541-4AAB-B40E-8D291ECCE01F}" dt="2022-01-27T21:30:34.859" v="3794" actId="20577"/>
          <ac:spMkLst>
            <pc:docMk/>
            <pc:sldMk cId="919858701" sldId="4142"/>
            <ac:spMk id="2" creationId="{63B36622-B6AF-AB4E-B546-278251C064AD}"/>
          </ac:spMkLst>
        </pc:spChg>
        <pc:spChg chg="mod">
          <ac:chgData name="Sebastian Birk" userId="6fef93f5-c768-4dfb-8bdd-0abbc09bc9e4" providerId="ADAL" clId="{59C8692C-5541-4AAB-B40E-8D291ECCE01F}" dt="2022-01-27T21:25:00.723" v="3296" actId="20577"/>
          <ac:spMkLst>
            <pc:docMk/>
            <pc:sldMk cId="919858701" sldId="4142"/>
            <ac:spMk id="3" creationId="{6578AF98-DD32-4443-AFE5-519E84075324}"/>
          </ac:spMkLst>
        </pc:spChg>
      </pc:sldChg>
      <pc:sldChg chg="modSp add mod ord">
        <pc:chgData name="Sebastian Birk" userId="6fef93f5-c768-4dfb-8bdd-0abbc09bc9e4" providerId="ADAL" clId="{59C8692C-5541-4AAB-B40E-8D291ECCE01F}" dt="2022-01-28T07:35:13.115" v="4475" actId="20577"/>
        <pc:sldMkLst>
          <pc:docMk/>
          <pc:sldMk cId="2121520038" sldId="4143"/>
        </pc:sldMkLst>
        <pc:spChg chg="mod">
          <ac:chgData name="Sebastian Birk" userId="6fef93f5-c768-4dfb-8bdd-0abbc09bc9e4" providerId="ADAL" clId="{59C8692C-5541-4AAB-B40E-8D291ECCE01F}" dt="2022-01-28T07:35:13.115" v="4475" actId="20577"/>
          <ac:spMkLst>
            <pc:docMk/>
            <pc:sldMk cId="2121520038" sldId="4143"/>
            <ac:spMk id="2" creationId="{63B36622-B6AF-AB4E-B546-278251C064AD}"/>
          </ac:spMkLst>
        </pc:spChg>
        <pc:spChg chg="mod">
          <ac:chgData name="Sebastian Birk" userId="6fef93f5-c768-4dfb-8bdd-0abbc09bc9e4" providerId="ADAL" clId="{59C8692C-5541-4AAB-B40E-8D291ECCE01F}" dt="2022-01-27T21:25:11.708" v="3326" actId="20577"/>
          <ac:spMkLst>
            <pc:docMk/>
            <pc:sldMk cId="2121520038" sldId="4143"/>
            <ac:spMk id="3" creationId="{6578AF98-DD32-4443-AFE5-519E84075324}"/>
          </ac:spMkLst>
        </pc:spChg>
      </pc:sldChg>
      <pc:sldChg chg="modSp add mod ord">
        <pc:chgData name="Sebastian Birk" userId="6fef93f5-c768-4dfb-8bdd-0abbc09bc9e4" providerId="ADAL" clId="{59C8692C-5541-4AAB-B40E-8D291ECCE01F}" dt="2022-01-27T21:31:08.277" v="3815" actId="14"/>
        <pc:sldMkLst>
          <pc:docMk/>
          <pc:sldMk cId="3066434902" sldId="4144"/>
        </pc:sldMkLst>
        <pc:spChg chg="mod">
          <ac:chgData name="Sebastian Birk" userId="6fef93f5-c768-4dfb-8bdd-0abbc09bc9e4" providerId="ADAL" clId="{59C8692C-5541-4AAB-B40E-8D291ECCE01F}" dt="2022-01-27T21:31:08.277" v="3815" actId="14"/>
          <ac:spMkLst>
            <pc:docMk/>
            <pc:sldMk cId="3066434902" sldId="4144"/>
            <ac:spMk id="2" creationId="{63B36622-B6AF-AB4E-B546-278251C064AD}"/>
          </ac:spMkLst>
        </pc:spChg>
        <pc:spChg chg="mod">
          <ac:chgData name="Sebastian Birk" userId="6fef93f5-c768-4dfb-8bdd-0abbc09bc9e4" providerId="ADAL" clId="{59C8692C-5541-4AAB-B40E-8D291ECCE01F}" dt="2022-01-27T21:25:26.378" v="3356" actId="20577"/>
          <ac:spMkLst>
            <pc:docMk/>
            <pc:sldMk cId="3066434902" sldId="4144"/>
            <ac:spMk id="3" creationId="{6578AF98-DD32-4443-AFE5-519E84075324}"/>
          </ac:spMkLst>
        </pc:spChg>
      </pc:sldChg>
      <pc:sldChg chg="modSp add mod ord">
        <pc:chgData name="Sebastian Birk" userId="6fef93f5-c768-4dfb-8bdd-0abbc09bc9e4" providerId="ADAL" clId="{59C8692C-5541-4AAB-B40E-8D291ECCE01F}" dt="2022-01-27T21:31:21.306" v="3840" actId="20577"/>
        <pc:sldMkLst>
          <pc:docMk/>
          <pc:sldMk cId="243286945" sldId="4145"/>
        </pc:sldMkLst>
        <pc:spChg chg="mod">
          <ac:chgData name="Sebastian Birk" userId="6fef93f5-c768-4dfb-8bdd-0abbc09bc9e4" providerId="ADAL" clId="{59C8692C-5541-4AAB-B40E-8D291ECCE01F}" dt="2022-01-27T21:31:21.306" v="3840" actId="20577"/>
          <ac:spMkLst>
            <pc:docMk/>
            <pc:sldMk cId="243286945" sldId="4145"/>
            <ac:spMk id="2" creationId="{63B36622-B6AF-AB4E-B546-278251C064AD}"/>
          </ac:spMkLst>
        </pc:spChg>
        <pc:spChg chg="mod">
          <ac:chgData name="Sebastian Birk" userId="6fef93f5-c768-4dfb-8bdd-0abbc09bc9e4" providerId="ADAL" clId="{59C8692C-5541-4AAB-B40E-8D291ECCE01F}" dt="2022-01-27T21:25:37.733" v="3394" actId="20577"/>
          <ac:spMkLst>
            <pc:docMk/>
            <pc:sldMk cId="243286945" sldId="4145"/>
            <ac:spMk id="3" creationId="{6578AF98-DD32-4443-AFE5-519E84075324}"/>
          </ac:spMkLst>
        </pc:spChg>
      </pc:sldChg>
      <pc:sldChg chg="modSp add mod ord">
        <pc:chgData name="Sebastian Birk" userId="6fef93f5-c768-4dfb-8bdd-0abbc09bc9e4" providerId="ADAL" clId="{59C8692C-5541-4AAB-B40E-8D291ECCE01F}" dt="2022-01-28T07:34:51.778" v="4436" actId="108"/>
        <pc:sldMkLst>
          <pc:docMk/>
          <pc:sldMk cId="2754555722" sldId="4146"/>
        </pc:sldMkLst>
        <pc:spChg chg="mod">
          <ac:chgData name="Sebastian Birk" userId="6fef93f5-c768-4dfb-8bdd-0abbc09bc9e4" providerId="ADAL" clId="{59C8692C-5541-4AAB-B40E-8D291ECCE01F}" dt="2022-01-28T07:34:51.778" v="4436" actId="108"/>
          <ac:spMkLst>
            <pc:docMk/>
            <pc:sldMk cId="2754555722" sldId="4146"/>
            <ac:spMk id="2" creationId="{63B36622-B6AF-AB4E-B546-278251C064AD}"/>
          </ac:spMkLst>
        </pc:spChg>
        <pc:spChg chg="mod">
          <ac:chgData name="Sebastian Birk" userId="6fef93f5-c768-4dfb-8bdd-0abbc09bc9e4" providerId="ADAL" clId="{59C8692C-5541-4AAB-B40E-8D291ECCE01F}" dt="2022-01-27T21:26:20.866" v="3471" actId="20577"/>
          <ac:spMkLst>
            <pc:docMk/>
            <pc:sldMk cId="2754555722" sldId="4146"/>
            <ac:spMk id="3" creationId="{6578AF98-DD32-4443-AFE5-519E84075324}"/>
          </ac:spMkLst>
        </pc:spChg>
      </pc:sldChg>
      <pc:sldChg chg="add del ord">
        <pc:chgData name="Sebastian Birk" userId="6fef93f5-c768-4dfb-8bdd-0abbc09bc9e4" providerId="ADAL" clId="{59C8692C-5541-4AAB-B40E-8D291ECCE01F}" dt="2022-01-27T21:26:04.473" v="3407" actId="47"/>
        <pc:sldMkLst>
          <pc:docMk/>
          <pc:sldMk cId="2898671482" sldId="4146"/>
        </pc:sldMkLst>
      </pc:sldChg>
      <pc:sldChg chg="modSp add mod ord">
        <pc:chgData name="Sebastian Birk" userId="6fef93f5-c768-4dfb-8bdd-0abbc09bc9e4" providerId="ADAL" clId="{59C8692C-5541-4AAB-B40E-8D291ECCE01F}" dt="2022-01-28T07:34:34.731" v="4435" actId="108"/>
        <pc:sldMkLst>
          <pc:docMk/>
          <pc:sldMk cId="3094451930" sldId="4147"/>
        </pc:sldMkLst>
        <pc:spChg chg="mod">
          <ac:chgData name="Sebastian Birk" userId="6fef93f5-c768-4dfb-8bdd-0abbc09bc9e4" providerId="ADAL" clId="{59C8692C-5541-4AAB-B40E-8D291ECCE01F}" dt="2022-01-28T07:34:34.731" v="4435" actId="108"/>
          <ac:spMkLst>
            <pc:docMk/>
            <pc:sldMk cId="3094451930" sldId="4147"/>
            <ac:spMk id="2" creationId="{63B36622-B6AF-AB4E-B546-278251C064AD}"/>
          </ac:spMkLst>
        </pc:spChg>
        <pc:spChg chg="mod">
          <ac:chgData name="Sebastian Birk" userId="6fef93f5-c768-4dfb-8bdd-0abbc09bc9e4" providerId="ADAL" clId="{59C8692C-5541-4AAB-B40E-8D291ECCE01F}" dt="2022-01-27T21:26:35.685" v="3523" actId="20577"/>
          <ac:spMkLst>
            <pc:docMk/>
            <pc:sldMk cId="3094451930" sldId="4147"/>
            <ac:spMk id="3" creationId="{6578AF98-DD32-4443-AFE5-519E84075324}"/>
          </ac:spMkLst>
        </pc:spChg>
      </pc:sldChg>
      <pc:sldChg chg="modSp add mod ord">
        <pc:chgData name="Sebastian Birk" userId="6fef93f5-c768-4dfb-8bdd-0abbc09bc9e4" providerId="ADAL" clId="{59C8692C-5541-4AAB-B40E-8D291ECCE01F}" dt="2022-01-27T21:32:27.841" v="3969" actId="20577"/>
        <pc:sldMkLst>
          <pc:docMk/>
          <pc:sldMk cId="80863721" sldId="4148"/>
        </pc:sldMkLst>
        <pc:spChg chg="mod">
          <ac:chgData name="Sebastian Birk" userId="6fef93f5-c768-4dfb-8bdd-0abbc09bc9e4" providerId="ADAL" clId="{59C8692C-5541-4AAB-B40E-8D291ECCE01F}" dt="2022-01-27T21:32:27.841" v="3969" actId="20577"/>
          <ac:spMkLst>
            <pc:docMk/>
            <pc:sldMk cId="80863721" sldId="4148"/>
            <ac:spMk id="2" creationId="{63B36622-B6AF-AB4E-B546-278251C064AD}"/>
          </ac:spMkLst>
        </pc:spChg>
        <pc:spChg chg="mod">
          <ac:chgData name="Sebastian Birk" userId="6fef93f5-c768-4dfb-8bdd-0abbc09bc9e4" providerId="ADAL" clId="{59C8692C-5541-4AAB-B40E-8D291ECCE01F}" dt="2022-01-27T21:26:46.819" v="3554" actId="20577"/>
          <ac:spMkLst>
            <pc:docMk/>
            <pc:sldMk cId="80863721" sldId="4148"/>
            <ac:spMk id="3" creationId="{6578AF98-DD32-4443-AFE5-519E84075324}"/>
          </ac:spMkLst>
        </pc:spChg>
      </pc:sldChg>
      <pc:sldChg chg="modSp add del mod ord">
        <pc:chgData name="Sebastian Birk" userId="6fef93f5-c768-4dfb-8bdd-0abbc09bc9e4" providerId="ADAL" clId="{59C8692C-5541-4AAB-B40E-8D291ECCE01F}" dt="2022-01-27T21:37:56.314" v="3970" actId="47"/>
        <pc:sldMkLst>
          <pc:docMk/>
          <pc:sldMk cId="992923521" sldId="4149"/>
        </pc:sldMkLst>
        <pc:spChg chg="mod">
          <ac:chgData name="Sebastian Birk" userId="6fef93f5-c768-4dfb-8bdd-0abbc09bc9e4" providerId="ADAL" clId="{59C8692C-5541-4AAB-B40E-8D291ECCE01F}" dt="2022-01-27T21:26:56.720" v="3589" actId="20577"/>
          <ac:spMkLst>
            <pc:docMk/>
            <pc:sldMk cId="992923521" sldId="4149"/>
            <ac:spMk id="3" creationId="{6578AF98-DD32-4443-AFE5-519E84075324}"/>
          </ac:spMkLst>
        </pc:spChg>
      </pc:sldChg>
      <pc:sldChg chg="modSp add del mod ord">
        <pc:chgData name="Sebastian Birk" userId="6fef93f5-c768-4dfb-8bdd-0abbc09bc9e4" providerId="ADAL" clId="{59C8692C-5541-4AAB-B40E-8D291ECCE01F}" dt="2022-01-27T21:28:58.009" v="3730" actId="47"/>
        <pc:sldMkLst>
          <pc:docMk/>
          <pc:sldMk cId="2616205496" sldId="4150"/>
        </pc:sldMkLst>
        <pc:spChg chg="mod">
          <ac:chgData name="Sebastian Birk" userId="6fef93f5-c768-4dfb-8bdd-0abbc09bc9e4" providerId="ADAL" clId="{59C8692C-5541-4AAB-B40E-8D291ECCE01F}" dt="2022-01-27T21:27:06.174" v="3616" actId="20577"/>
          <ac:spMkLst>
            <pc:docMk/>
            <pc:sldMk cId="2616205496" sldId="4150"/>
            <ac:spMk id="3" creationId="{6578AF98-DD32-4443-AFE5-519E84075324}"/>
          </ac:spMkLst>
        </pc:spChg>
      </pc:sldChg>
      <pc:sldChg chg="modSp add mod ord">
        <pc:chgData name="Sebastian Birk" userId="6fef93f5-c768-4dfb-8bdd-0abbc09bc9e4" providerId="ADAL" clId="{59C8692C-5541-4AAB-B40E-8D291ECCE01F}" dt="2022-01-28T07:34:11.877" v="4434" actId="20577"/>
        <pc:sldMkLst>
          <pc:docMk/>
          <pc:sldMk cId="3973950521" sldId="4151"/>
        </pc:sldMkLst>
        <pc:spChg chg="mod">
          <ac:chgData name="Sebastian Birk" userId="6fef93f5-c768-4dfb-8bdd-0abbc09bc9e4" providerId="ADAL" clId="{59C8692C-5541-4AAB-B40E-8D291ECCE01F}" dt="2022-01-28T07:34:11.877" v="4434" actId="20577"/>
          <ac:spMkLst>
            <pc:docMk/>
            <pc:sldMk cId="3973950521" sldId="4151"/>
            <ac:spMk id="2" creationId="{63B36622-B6AF-AB4E-B546-278251C064AD}"/>
          </ac:spMkLst>
        </pc:spChg>
        <pc:spChg chg="mod">
          <ac:chgData name="Sebastian Birk" userId="6fef93f5-c768-4dfb-8bdd-0abbc09bc9e4" providerId="ADAL" clId="{59C8692C-5541-4AAB-B40E-8D291ECCE01F}" dt="2022-01-27T21:27:28.806" v="3662" actId="20577"/>
          <ac:spMkLst>
            <pc:docMk/>
            <pc:sldMk cId="3973950521" sldId="4151"/>
            <ac:spMk id="3" creationId="{6578AF98-DD32-4443-AFE5-519E84075324}"/>
          </ac:spMkLst>
        </pc:spChg>
      </pc:sldChg>
      <pc:sldMasterChg chg="addSldLayout modSldLayout sldLayoutOrd">
        <pc:chgData name="Sebastian Birk" userId="6fef93f5-c768-4dfb-8bdd-0abbc09bc9e4" providerId="ADAL" clId="{59C8692C-5541-4AAB-B40E-8D291ECCE01F}" dt="2022-01-27T21:45:49.018" v="4124" actId="6014"/>
        <pc:sldMasterMkLst>
          <pc:docMk/>
          <pc:sldMasterMk cId="2156093164" sldId="2147483758"/>
        </pc:sldMasterMkLst>
        <pc:sldLayoutChg chg="addSp delSp modSp mod ord">
          <pc:chgData name="Sebastian Birk" userId="6fef93f5-c768-4dfb-8bdd-0abbc09bc9e4" providerId="ADAL" clId="{59C8692C-5541-4AAB-B40E-8D291ECCE01F}" dt="2022-01-27T08:40:13.930" v="2334" actId="6014"/>
          <pc:sldLayoutMkLst>
            <pc:docMk/>
            <pc:sldMasterMk cId="2156093164" sldId="2147483758"/>
            <pc:sldLayoutMk cId="256612394" sldId="2147484368"/>
          </pc:sldLayoutMkLst>
          <pc:picChg chg="del">
            <ac:chgData name="Sebastian Birk" userId="6fef93f5-c768-4dfb-8bdd-0abbc09bc9e4" providerId="ADAL" clId="{59C8692C-5541-4AAB-B40E-8D291ECCE01F}" dt="2022-01-27T08:01:48.050" v="2078" actId="478"/>
            <ac:picMkLst>
              <pc:docMk/>
              <pc:sldMasterMk cId="2156093164" sldId="2147483758"/>
              <pc:sldLayoutMk cId="256612394" sldId="2147484368"/>
              <ac:picMk id="2" creationId="{00000000-0000-0000-0000-000000000000}"/>
            </ac:picMkLst>
          </pc:picChg>
          <pc:picChg chg="add del mod">
            <ac:chgData name="Sebastian Birk" userId="6fef93f5-c768-4dfb-8bdd-0abbc09bc9e4" providerId="ADAL" clId="{59C8692C-5541-4AAB-B40E-8D291ECCE01F}" dt="2022-01-27T08:02:07.853" v="2086" actId="478"/>
            <ac:picMkLst>
              <pc:docMk/>
              <pc:sldMasterMk cId="2156093164" sldId="2147483758"/>
              <pc:sldLayoutMk cId="256612394" sldId="2147484368"/>
              <ac:picMk id="8" creationId="{5C641902-74B8-4FCC-9E4E-8738BE0600AF}"/>
            </ac:picMkLst>
          </pc:picChg>
          <pc:picChg chg="add del mod ord modCrop">
            <ac:chgData name="Sebastian Birk" userId="6fef93f5-c768-4dfb-8bdd-0abbc09bc9e4" providerId="ADAL" clId="{59C8692C-5541-4AAB-B40E-8D291ECCE01F}" dt="2022-01-27T08:28:34.828" v="2213" actId="478"/>
            <ac:picMkLst>
              <pc:docMk/>
              <pc:sldMasterMk cId="2156093164" sldId="2147483758"/>
              <pc:sldLayoutMk cId="256612394" sldId="2147484368"/>
              <ac:picMk id="23" creationId="{19DCE17C-009F-44FA-ADE3-5E24D4A7CBCB}"/>
            </ac:picMkLst>
          </pc:picChg>
          <pc:picChg chg="add mod ord modCrop">
            <ac:chgData name="Sebastian Birk" userId="6fef93f5-c768-4dfb-8bdd-0abbc09bc9e4" providerId="ADAL" clId="{59C8692C-5541-4AAB-B40E-8D291ECCE01F}" dt="2022-01-27T08:29:17.039" v="2222" actId="732"/>
            <ac:picMkLst>
              <pc:docMk/>
              <pc:sldMasterMk cId="2156093164" sldId="2147483758"/>
              <pc:sldLayoutMk cId="256612394" sldId="2147484368"/>
              <ac:picMk id="26" creationId="{30E011A6-EDC6-41AA-996A-F228D38F760D}"/>
            </ac:picMkLst>
          </pc:picChg>
        </pc:sldLayoutChg>
        <pc:sldLayoutChg chg="addSp delSp modSp mod">
          <pc:chgData name="Sebastian Birk" userId="6fef93f5-c768-4dfb-8bdd-0abbc09bc9e4" providerId="ADAL" clId="{59C8692C-5541-4AAB-B40E-8D291ECCE01F}" dt="2022-01-27T08:13:53.031" v="2146" actId="478"/>
          <pc:sldLayoutMkLst>
            <pc:docMk/>
            <pc:sldMasterMk cId="2156093164" sldId="2147483758"/>
            <pc:sldLayoutMk cId="1982526020" sldId="2147484369"/>
          </pc:sldLayoutMkLst>
          <pc:picChg chg="del">
            <ac:chgData name="Sebastian Birk" userId="6fef93f5-c768-4dfb-8bdd-0abbc09bc9e4" providerId="ADAL" clId="{59C8692C-5541-4AAB-B40E-8D291ECCE01F}" dt="2022-01-27T08:11:12.696" v="2111" actId="478"/>
            <ac:picMkLst>
              <pc:docMk/>
              <pc:sldMasterMk cId="2156093164" sldId="2147483758"/>
              <pc:sldLayoutMk cId="1982526020" sldId="2147484369"/>
              <ac:picMk id="2" creationId="{00000000-0000-0000-0000-000000000000}"/>
            </ac:picMkLst>
          </pc:picChg>
          <pc:picChg chg="add del mod">
            <ac:chgData name="Sebastian Birk" userId="6fef93f5-c768-4dfb-8bdd-0abbc09bc9e4" providerId="ADAL" clId="{59C8692C-5541-4AAB-B40E-8D291ECCE01F}" dt="2022-01-27T08:11:29.637" v="2120" actId="478"/>
            <ac:picMkLst>
              <pc:docMk/>
              <pc:sldMasterMk cId="2156093164" sldId="2147483758"/>
              <pc:sldLayoutMk cId="1982526020" sldId="2147484369"/>
              <ac:picMk id="4" creationId="{0ECE5C0B-F5FA-46D2-A121-C2887B753B0E}"/>
            </ac:picMkLst>
          </pc:picChg>
          <pc:picChg chg="add del mod">
            <ac:chgData name="Sebastian Birk" userId="6fef93f5-c768-4dfb-8bdd-0abbc09bc9e4" providerId="ADAL" clId="{59C8692C-5541-4AAB-B40E-8D291ECCE01F}" dt="2022-01-27T08:11:48.282" v="2127" actId="478"/>
            <ac:picMkLst>
              <pc:docMk/>
              <pc:sldMasterMk cId="2156093164" sldId="2147483758"/>
              <pc:sldLayoutMk cId="1982526020" sldId="2147484369"/>
              <ac:picMk id="11" creationId="{B9A73C1A-F847-465A-BDB9-9D8657A80B42}"/>
            </ac:picMkLst>
          </pc:picChg>
          <pc:picChg chg="add del mod ord modCrop">
            <ac:chgData name="Sebastian Birk" userId="6fef93f5-c768-4dfb-8bdd-0abbc09bc9e4" providerId="ADAL" clId="{59C8692C-5541-4AAB-B40E-8D291ECCE01F}" dt="2022-01-27T08:13:53.031" v="2146" actId="478"/>
            <ac:picMkLst>
              <pc:docMk/>
              <pc:sldMasterMk cId="2156093164" sldId="2147483758"/>
              <pc:sldLayoutMk cId="1982526020" sldId="2147484369"/>
              <ac:picMk id="13" creationId="{8FED0EBC-63A0-4CF7-9B42-026066745EBA}"/>
            </ac:picMkLst>
          </pc:picChg>
        </pc:sldLayoutChg>
        <pc:sldLayoutChg chg="addSp delSp modSp mod">
          <pc:chgData name="Sebastian Birk" userId="6fef93f5-c768-4dfb-8bdd-0abbc09bc9e4" providerId="ADAL" clId="{59C8692C-5541-4AAB-B40E-8D291ECCE01F}" dt="2022-01-27T08:29:48.612" v="2226" actId="27614"/>
          <pc:sldLayoutMkLst>
            <pc:docMk/>
            <pc:sldMasterMk cId="2156093164" sldId="2147483758"/>
            <pc:sldLayoutMk cId="4119015193" sldId="2147484431"/>
          </pc:sldLayoutMkLst>
          <pc:picChg chg="add mod ord">
            <ac:chgData name="Sebastian Birk" userId="6fef93f5-c768-4dfb-8bdd-0abbc09bc9e4" providerId="ADAL" clId="{59C8692C-5541-4AAB-B40E-8D291ECCE01F}" dt="2022-01-27T08:29:48.612" v="2226" actId="27614"/>
            <ac:picMkLst>
              <pc:docMk/>
              <pc:sldMasterMk cId="2156093164" sldId="2147483758"/>
              <pc:sldLayoutMk cId="4119015193" sldId="2147484431"/>
              <ac:picMk id="3" creationId="{46AE5ED9-4ADF-4AF4-A8C6-3D87F0BAF897}"/>
            </ac:picMkLst>
          </pc:picChg>
          <pc:picChg chg="del">
            <ac:chgData name="Sebastian Birk" userId="6fef93f5-c768-4dfb-8bdd-0abbc09bc9e4" providerId="ADAL" clId="{59C8692C-5541-4AAB-B40E-8D291ECCE01F}" dt="2022-01-27T08:29:38.356" v="2223" actId="478"/>
            <ac:picMkLst>
              <pc:docMk/>
              <pc:sldMasterMk cId="2156093164" sldId="2147483758"/>
              <pc:sldLayoutMk cId="4119015193" sldId="2147484431"/>
              <ac:picMk id="26" creationId="{30E011A6-EDC6-41AA-996A-F228D38F760D}"/>
            </ac:picMkLst>
          </pc:picChg>
        </pc:sldLayoutChg>
        <pc:sldLayoutChg chg="addSp delSp modSp mod">
          <pc:chgData name="Sebastian Birk" userId="6fef93f5-c768-4dfb-8bdd-0abbc09bc9e4" providerId="ADAL" clId="{59C8692C-5541-4AAB-B40E-8D291ECCE01F}" dt="2022-01-27T08:31:12.612" v="2242" actId="1076"/>
          <pc:sldLayoutMkLst>
            <pc:docMk/>
            <pc:sldMasterMk cId="2156093164" sldId="2147483758"/>
            <pc:sldLayoutMk cId="2387711079" sldId="2147484432"/>
          </pc:sldLayoutMkLst>
          <pc:picChg chg="del">
            <ac:chgData name="Sebastian Birk" userId="6fef93f5-c768-4dfb-8bdd-0abbc09bc9e4" providerId="ADAL" clId="{59C8692C-5541-4AAB-B40E-8D291ECCE01F}" dt="2022-01-27T08:30:10.512" v="2229" actId="478"/>
            <ac:picMkLst>
              <pc:docMk/>
              <pc:sldMasterMk cId="2156093164" sldId="2147483758"/>
              <pc:sldLayoutMk cId="2387711079" sldId="2147484432"/>
              <ac:picMk id="3" creationId="{46AE5ED9-4ADF-4AF4-A8C6-3D87F0BAF897}"/>
            </ac:picMkLst>
          </pc:picChg>
          <pc:picChg chg="add mod ord modCrop">
            <ac:chgData name="Sebastian Birk" userId="6fef93f5-c768-4dfb-8bdd-0abbc09bc9e4" providerId="ADAL" clId="{59C8692C-5541-4AAB-B40E-8D291ECCE01F}" dt="2022-01-27T08:31:12.612" v="2242" actId="1076"/>
            <ac:picMkLst>
              <pc:docMk/>
              <pc:sldMasterMk cId="2156093164" sldId="2147483758"/>
              <pc:sldLayoutMk cId="2387711079" sldId="2147484432"/>
              <ac:picMk id="8" creationId="{CA1FB9BA-98C0-4062-BCDE-19A267454D05}"/>
            </ac:picMkLst>
          </pc:picChg>
        </pc:sldLayoutChg>
        <pc:sldLayoutChg chg="addSp delSp modSp mod">
          <pc:chgData name="Sebastian Birk" userId="6fef93f5-c768-4dfb-8bdd-0abbc09bc9e4" providerId="ADAL" clId="{59C8692C-5541-4AAB-B40E-8D291ECCE01F}" dt="2022-01-27T09:20:14.326" v="2908" actId="478"/>
          <pc:sldLayoutMkLst>
            <pc:docMk/>
            <pc:sldMasterMk cId="2156093164" sldId="2147483758"/>
            <pc:sldLayoutMk cId="719216604" sldId="2147484433"/>
          </pc:sldLayoutMkLst>
          <pc:picChg chg="del">
            <ac:chgData name="Sebastian Birk" userId="6fef93f5-c768-4dfb-8bdd-0abbc09bc9e4" providerId="ADAL" clId="{59C8692C-5541-4AAB-B40E-8D291ECCE01F}" dt="2022-01-27T08:31:24.656" v="2243" actId="478"/>
            <ac:picMkLst>
              <pc:docMk/>
              <pc:sldMasterMk cId="2156093164" sldId="2147483758"/>
              <pc:sldLayoutMk cId="719216604" sldId="2147484433"/>
              <ac:picMk id="3" creationId="{46AE5ED9-4ADF-4AF4-A8C6-3D87F0BAF897}"/>
            </ac:picMkLst>
          </pc:picChg>
          <pc:picChg chg="add del mod">
            <ac:chgData name="Sebastian Birk" userId="6fef93f5-c768-4dfb-8bdd-0abbc09bc9e4" providerId="ADAL" clId="{59C8692C-5541-4AAB-B40E-8D291ECCE01F}" dt="2022-01-27T08:31:39.365" v="2248" actId="478"/>
            <ac:picMkLst>
              <pc:docMk/>
              <pc:sldMasterMk cId="2156093164" sldId="2147483758"/>
              <pc:sldLayoutMk cId="719216604" sldId="2147484433"/>
              <ac:picMk id="8" creationId="{AB0620AD-61D3-4535-B287-EB867621A98E}"/>
            </ac:picMkLst>
          </pc:picChg>
          <pc:picChg chg="add del mod ord">
            <ac:chgData name="Sebastian Birk" userId="6fef93f5-c768-4dfb-8bdd-0abbc09bc9e4" providerId="ADAL" clId="{59C8692C-5541-4AAB-B40E-8D291ECCE01F}" dt="2022-01-27T09:20:14.326" v="2908" actId="478"/>
            <ac:picMkLst>
              <pc:docMk/>
              <pc:sldMasterMk cId="2156093164" sldId="2147483758"/>
              <pc:sldLayoutMk cId="719216604" sldId="2147484433"/>
              <ac:picMk id="23" creationId="{DB438B26-5B89-435E-B5AD-787DA64237A7}"/>
            </ac:picMkLst>
          </pc:picChg>
          <pc:picChg chg="mod">
            <ac:chgData name="Sebastian Birk" userId="6fef93f5-c768-4dfb-8bdd-0abbc09bc9e4" providerId="ADAL" clId="{59C8692C-5541-4AAB-B40E-8D291ECCE01F}" dt="2022-01-27T09:19:59.934" v="2906" actId="1076"/>
            <ac:picMkLst>
              <pc:docMk/>
              <pc:sldMasterMk cId="2156093164" sldId="2147483758"/>
              <pc:sldLayoutMk cId="719216604" sldId="2147484433"/>
              <ac:picMk id="24" creationId="{70435202-A940-CB4C-807F-E41D41DA2047}"/>
            </ac:picMkLst>
          </pc:picChg>
        </pc:sldLayoutChg>
        <pc:sldLayoutChg chg="addSp modSp mod">
          <pc:chgData name="Sebastian Birk" userId="6fef93f5-c768-4dfb-8bdd-0abbc09bc9e4" providerId="ADAL" clId="{59C8692C-5541-4AAB-B40E-8D291ECCE01F}" dt="2022-01-27T08:39:49.617" v="2333" actId="6014"/>
          <pc:sldLayoutMkLst>
            <pc:docMk/>
            <pc:sldMasterMk cId="2156093164" sldId="2147483758"/>
            <pc:sldLayoutMk cId="1276760004" sldId="2147484434"/>
          </pc:sldLayoutMkLst>
          <pc:picChg chg="add mod ord modCrop">
            <ac:chgData name="Sebastian Birk" userId="6fef93f5-c768-4dfb-8bdd-0abbc09bc9e4" providerId="ADAL" clId="{59C8692C-5541-4AAB-B40E-8D291ECCE01F}" dt="2022-01-27T08:39:15.618" v="2332" actId="732"/>
            <ac:picMkLst>
              <pc:docMk/>
              <pc:sldMasterMk cId="2156093164" sldId="2147483758"/>
              <pc:sldLayoutMk cId="1276760004" sldId="2147484434"/>
              <ac:picMk id="3" creationId="{7ED6CE94-821B-4EFD-8C60-EC4DE24AF219}"/>
            </ac:picMkLst>
          </pc:picChg>
        </pc:sldLayoutChg>
        <pc:sldLayoutChg chg="addSp modSp mod">
          <pc:chgData name="Sebastian Birk" userId="6fef93f5-c768-4dfb-8bdd-0abbc09bc9e4" providerId="ADAL" clId="{59C8692C-5541-4AAB-B40E-8D291ECCE01F}" dt="2022-01-27T09:10:45.410" v="2829" actId="1076"/>
          <pc:sldLayoutMkLst>
            <pc:docMk/>
            <pc:sldMasterMk cId="2156093164" sldId="2147483758"/>
            <pc:sldLayoutMk cId="1883467563" sldId="2147484435"/>
          </pc:sldLayoutMkLst>
          <pc:picChg chg="add mod ord">
            <ac:chgData name="Sebastian Birk" userId="6fef93f5-c768-4dfb-8bdd-0abbc09bc9e4" providerId="ADAL" clId="{59C8692C-5541-4AAB-B40E-8D291ECCE01F}" dt="2022-01-27T09:10:45.410" v="2829" actId="1076"/>
            <ac:picMkLst>
              <pc:docMk/>
              <pc:sldMasterMk cId="2156093164" sldId="2147483758"/>
              <pc:sldLayoutMk cId="1883467563" sldId="2147484435"/>
              <ac:picMk id="3" creationId="{04DBFD55-249F-47CD-A97F-25D182F0E8FA}"/>
            </ac:picMkLst>
          </pc:picChg>
          <pc:picChg chg="mod">
            <ac:chgData name="Sebastian Birk" userId="6fef93f5-c768-4dfb-8bdd-0abbc09bc9e4" providerId="ADAL" clId="{59C8692C-5541-4AAB-B40E-8D291ECCE01F}" dt="2022-01-27T09:10:05.872" v="2826" actId="1076"/>
            <ac:picMkLst>
              <pc:docMk/>
              <pc:sldMasterMk cId="2156093164" sldId="2147483758"/>
              <pc:sldLayoutMk cId="1883467563" sldId="2147484435"/>
              <ac:picMk id="24" creationId="{70435202-A940-CB4C-807F-E41D41DA2047}"/>
            </ac:picMkLst>
          </pc:picChg>
        </pc:sldLayoutChg>
        <pc:sldLayoutChg chg="addSp delSp modSp add mod modTransition">
          <pc:chgData name="Sebastian Birk" userId="6fef93f5-c768-4dfb-8bdd-0abbc09bc9e4" providerId="ADAL" clId="{59C8692C-5541-4AAB-B40E-8D291ECCE01F}" dt="2022-01-27T21:42:34.543" v="4106" actId="167"/>
          <pc:sldLayoutMkLst>
            <pc:docMk/>
            <pc:sldMasterMk cId="2156093164" sldId="2147483758"/>
            <pc:sldLayoutMk cId="2516247079" sldId="2147484436"/>
          </pc:sldLayoutMkLst>
          <pc:spChg chg="add del">
            <ac:chgData name="Sebastian Birk" userId="6fef93f5-c768-4dfb-8bdd-0abbc09bc9e4" providerId="ADAL" clId="{59C8692C-5541-4AAB-B40E-8D291ECCE01F}" dt="2022-01-27T21:41:29.105" v="4092" actId="478"/>
            <ac:spMkLst>
              <pc:docMk/>
              <pc:sldMasterMk cId="2156093164" sldId="2147483758"/>
              <pc:sldLayoutMk cId="2516247079" sldId="2147484436"/>
              <ac:spMk id="30" creationId="{CE8DE8D2-D24B-4010-978A-E50409FF2DBB}"/>
            </ac:spMkLst>
          </pc:spChg>
          <pc:grpChg chg="add del mod ord">
            <ac:chgData name="Sebastian Birk" userId="6fef93f5-c768-4dfb-8bdd-0abbc09bc9e4" providerId="ADAL" clId="{59C8692C-5541-4AAB-B40E-8D291ECCE01F}" dt="2022-01-27T21:40:30.064" v="4081" actId="478"/>
            <ac:grpSpMkLst>
              <pc:docMk/>
              <pc:sldMasterMk cId="2156093164" sldId="2147483758"/>
              <pc:sldLayoutMk cId="2516247079" sldId="2147484436"/>
              <ac:grpSpMk id="23" creationId="{004EE2F8-8647-4AAE-8CD4-4FA5112B7129}"/>
            </ac:grpSpMkLst>
          </pc:grpChg>
          <pc:grpChg chg="add mod ord">
            <ac:chgData name="Sebastian Birk" userId="6fef93f5-c768-4dfb-8bdd-0abbc09bc9e4" providerId="ADAL" clId="{59C8692C-5541-4AAB-B40E-8D291ECCE01F}" dt="2022-01-27T21:42:34.543" v="4106" actId="167"/>
            <ac:grpSpMkLst>
              <pc:docMk/>
              <pc:sldMasterMk cId="2156093164" sldId="2147483758"/>
              <pc:sldLayoutMk cId="2516247079" sldId="2147484436"/>
              <ac:grpSpMk id="32" creationId="{7BCBDDA9-5739-448B-9306-6B27A4E66F7A}"/>
            </ac:grpSpMkLst>
          </pc:grpChg>
          <pc:picChg chg="add mod modCrop">
            <ac:chgData name="Sebastian Birk" userId="6fef93f5-c768-4dfb-8bdd-0abbc09bc9e4" providerId="ADAL" clId="{59C8692C-5541-4AAB-B40E-8D291ECCE01F}" dt="2022-01-27T21:42:31.823" v="4105" actId="164"/>
            <ac:picMkLst>
              <pc:docMk/>
              <pc:sldMasterMk cId="2156093164" sldId="2147483758"/>
              <pc:sldLayoutMk cId="2516247079" sldId="2147484436"/>
              <ac:picMk id="3" creationId="{5155CA5B-2443-4AAF-9E1B-FDE57B98645A}"/>
            </ac:picMkLst>
          </pc:picChg>
          <pc:picChg chg="mod modCrop">
            <ac:chgData name="Sebastian Birk" userId="6fef93f5-c768-4dfb-8bdd-0abbc09bc9e4" providerId="ADAL" clId="{59C8692C-5541-4AAB-B40E-8D291ECCE01F}" dt="2022-01-27T21:17:30.639" v="3281" actId="1076"/>
            <ac:picMkLst>
              <pc:docMk/>
              <pc:sldMasterMk cId="2156093164" sldId="2147483758"/>
              <pc:sldLayoutMk cId="2516247079" sldId="2147484436"/>
              <ac:picMk id="25" creationId="{FB9B1502-7634-46BF-B990-7EC4B34EB8DB}"/>
            </ac:picMkLst>
          </pc:picChg>
          <pc:picChg chg="mod">
            <ac:chgData name="Sebastian Birk" userId="6fef93f5-c768-4dfb-8bdd-0abbc09bc9e4" providerId="ADAL" clId="{59C8692C-5541-4AAB-B40E-8D291ECCE01F}" dt="2022-01-27T21:17:30.639" v="3281" actId="1076"/>
            <ac:picMkLst>
              <pc:docMk/>
              <pc:sldMasterMk cId="2156093164" sldId="2147483758"/>
              <pc:sldLayoutMk cId="2516247079" sldId="2147484436"/>
              <ac:picMk id="26" creationId="{1AB8B4D0-B7E2-4A41-A040-C85D39AB7CED}"/>
            </ac:picMkLst>
          </pc:picChg>
          <pc:picChg chg="add mod modCrop">
            <ac:chgData name="Sebastian Birk" userId="6fef93f5-c768-4dfb-8bdd-0abbc09bc9e4" providerId="ADAL" clId="{59C8692C-5541-4AAB-B40E-8D291ECCE01F}" dt="2022-01-27T21:42:31.823" v="4105" actId="164"/>
            <ac:picMkLst>
              <pc:docMk/>
              <pc:sldMasterMk cId="2156093164" sldId="2147483758"/>
              <pc:sldLayoutMk cId="2516247079" sldId="2147484436"/>
              <ac:picMk id="31" creationId="{3E665338-F854-43E5-B009-0FBF528A8328}"/>
            </ac:picMkLst>
          </pc:picChg>
        </pc:sldLayoutChg>
        <pc:sldLayoutChg chg="addSp delSp modSp mod">
          <pc:chgData name="Sebastian Birk" userId="6fef93f5-c768-4dfb-8bdd-0abbc09bc9e4" providerId="ADAL" clId="{59C8692C-5541-4AAB-B40E-8D291ECCE01F}" dt="2022-01-27T09:23:47.559" v="2914" actId="478"/>
          <pc:sldLayoutMkLst>
            <pc:docMk/>
            <pc:sldMasterMk cId="2156093164" sldId="2147483758"/>
            <pc:sldLayoutMk cId="4103363796" sldId="2147484436"/>
          </pc:sldLayoutMkLst>
          <pc:picChg chg="add del mod">
            <ac:chgData name="Sebastian Birk" userId="6fef93f5-c768-4dfb-8bdd-0abbc09bc9e4" providerId="ADAL" clId="{59C8692C-5541-4AAB-B40E-8D291ECCE01F}" dt="2022-01-27T09:23:47.559" v="2914" actId="478"/>
            <ac:picMkLst>
              <pc:docMk/>
              <pc:sldMasterMk cId="2156093164" sldId="2147483758"/>
              <pc:sldLayoutMk cId="4103363796" sldId="2147484436"/>
              <ac:picMk id="3" creationId="{8C889CE3-4499-4B90-8F9A-A916370E7E9C}"/>
            </ac:picMkLst>
          </pc:picChg>
        </pc:sldLayoutChg>
        <pc:sldLayoutChg chg="addSp modSp add mod modTransition">
          <pc:chgData name="Sebastian Birk" userId="6fef93f5-c768-4dfb-8bdd-0abbc09bc9e4" providerId="ADAL" clId="{59C8692C-5541-4AAB-B40E-8D291ECCE01F}" dt="2022-01-27T21:45:49.018" v="4124" actId="6014"/>
          <pc:sldLayoutMkLst>
            <pc:docMk/>
            <pc:sldMasterMk cId="2156093164" sldId="2147483758"/>
            <pc:sldLayoutMk cId="3788336857" sldId="2147484437"/>
          </pc:sldLayoutMkLst>
          <pc:picChg chg="add mod ord modCrop">
            <ac:chgData name="Sebastian Birk" userId="6fef93f5-c768-4dfb-8bdd-0abbc09bc9e4" providerId="ADAL" clId="{59C8692C-5541-4AAB-B40E-8D291ECCE01F}" dt="2022-01-27T21:45:34.191" v="4123" actId="732"/>
            <ac:picMkLst>
              <pc:docMk/>
              <pc:sldMasterMk cId="2156093164" sldId="2147483758"/>
              <pc:sldLayoutMk cId="3788336857" sldId="2147484437"/>
              <ac:picMk id="23" creationId="{B3C20011-FB4F-4A4A-B9A8-B4CB4BBC205A}"/>
            </ac:picMkLst>
          </pc:picChg>
          <pc:picChg chg="mod">
            <ac:chgData name="Sebastian Birk" userId="6fef93f5-c768-4dfb-8bdd-0abbc09bc9e4" providerId="ADAL" clId="{59C8692C-5541-4AAB-B40E-8D291ECCE01F}" dt="2022-01-27T21:45:10.263" v="4121" actId="14100"/>
            <ac:picMkLst>
              <pc:docMk/>
              <pc:sldMasterMk cId="2156093164" sldId="2147483758"/>
              <pc:sldLayoutMk cId="3788336857" sldId="2147484437"/>
              <ac:picMk id="24" creationId="{70435202-A940-CB4C-807F-E41D41DA2047}"/>
            </ac:picMkLst>
          </pc:picChg>
        </pc:sldLayoutChg>
      </pc:sldMasterChg>
    </pc:docChg>
  </pc:docChgLst>
  <pc:docChgLst>
    <pc:chgData name="Neslihan Keskin" userId="S::neslihan.keskin@avanade.com::906487bd-faee-468f-a876-29c3f315e952" providerId="AD" clId="Web-{2F3BA095-1BFD-41B5-93A7-7114EF82DFE9}"/>
    <pc:docChg chg="modSld">
      <pc:chgData name="Neslihan Keskin" userId="S::neslihan.keskin@avanade.com::906487bd-faee-468f-a876-29c3f315e952" providerId="AD" clId="Web-{2F3BA095-1BFD-41B5-93A7-7114EF82DFE9}" dt="2022-03-04T11:57:18.048" v="0" actId="20577"/>
      <pc:docMkLst>
        <pc:docMk/>
      </pc:docMkLst>
      <pc:sldChg chg="modSp">
        <pc:chgData name="Neslihan Keskin" userId="S::neslihan.keskin@avanade.com::906487bd-faee-468f-a876-29c3f315e952" providerId="AD" clId="Web-{2F3BA095-1BFD-41B5-93A7-7114EF82DFE9}" dt="2022-03-04T11:57:18.048" v="0" actId="20577"/>
        <pc:sldMkLst>
          <pc:docMk/>
          <pc:sldMk cId="2901293322" sldId="4157"/>
        </pc:sldMkLst>
        <pc:spChg chg="mod">
          <ac:chgData name="Neslihan Keskin" userId="S::neslihan.keskin@avanade.com::906487bd-faee-468f-a876-29c3f315e952" providerId="AD" clId="Web-{2F3BA095-1BFD-41B5-93A7-7114EF82DFE9}" dt="2022-03-04T11:57:18.048" v="0" actId="20577"/>
          <ac:spMkLst>
            <pc:docMk/>
            <pc:sldMk cId="2901293322" sldId="4157"/>
            <ac:spMk id="2" creationId="{63B36622-B6AF-AB4E-B546-278251C064AD}"/>
          </ac:spMkLst>
        </pc:spChg>
      </pc:sldChg>
    </pc:docChg>
  </pc:docChgLst>
  <pc:docChgLst>
    <pc:chgData name="Sebastian Birk" userId="S::s.birk@avanade.com::6fef93f5-c768-4dfb-8bdd-0abbc09bc9e4" providerId="AD" clId="Web-{DF738041-15ED-4027-9AF0-A086BBD11C36}"/>
    <pc:docChg chg="modSld">
      <pc:chgData name="Sebastian Birk" userId="S::s.birk@avanade.com::6fef93f5-c768-4dfb-8bdd-0abbc09bc9e4" providerId="AD" clId="Web-{DF738041-15ED-4027-9AF0-A086BBD11C36}" dt="2022-02-24T17:55:29.386" v="56" actId="20577"/>
      <pc:docMkLst>
        <pc:docMk/>
      </pc:docMkLst>
      <pc:sldChg chg="modSp">
        <pc:chgData name="Sebastian Birk" userId="S::s.birk@avanade.com::6fef93f5-c768-4dfb-8bdd-0abbc09bc9e4" providerId="AD" clId="Web-{DF738041-15ED-4027-9AF0-A086BBD11C36}" dt="2022-02-24T17:53:05.147" v="19" actId="20577"/>
        <pc:sldMkLst>
          <pc:docMk/>
          <pc:sldMk cId="2754555722" sldId="4146"/>
        </pc:sldMkLst>
        <pc:spChg chg="mod">
          <ac:chgData name="Sebastian Birk" userId="S::s.birk@avanade.com::6fef93f5-c768-4dfb-8bdd-0abbc09bc9e4" providerId="AD" clId="Web-{DF738041-15ED-4027-9AF0-A086BBD11C36}" dt="2022-02-24T17:53:05.147" v="19" actId="20577"/>
          <ac:spMkLst>
            <pc:docMk/>
            <pc:sldMk cId="2754555722" sldId="4146"/>
            <ac:spMk id="2" creationId="{63B36622-B6AF-AB4E-B546-278251C064AD}"/>
          </ac:spMkLst>
        </pc:spChg>
      </pc:sldChg>
      <pc:sldChg chg="modSp">
        <pc:chgData name="Sebastian Birk" userId="S::s.birk@avanade.com::6fef93f5-c768-4dfb-8bdd-0abbc09bc9e4" providerId="AD" clId="Web-{DF738041-15ED-4027-9AF0-A086BBD11C36}" dt="2022-02-24T17:55:29.386" v="56" actId="20577"/>
        <pc:sldMkLst>
          <pc:docMk/>
          <pc:sldMk cId="938851947" sldId="4176"/>
        </pc:sldMkLst>
        <pc:spChg chg="mod">
          <ac:chgData name="Sebastian Birk" userId="S::s.birk@avanade.com::6fef93f5-c768-4dfb-8bdd-0abbc09bc9e4" providerId="AD" clId="Web-{DF738041-15ED-4027-9AF0-A086BBD11C36}" dt="2022-02-24T17:55:29.386" v="56" actId="20577"/>
          <ac:spMkLst>
            <pc:docMk/>
            <pc:sldMk cId="938851947" sldId="4176"/>
            <ac:spMk id="2" creationId="{63B36622-B6AF-AB4E-B546-278251C064AD}"/>
          </ac:spMkLst>
        </pc:spChg>
      </pc:sldChg>
    </pc:docChg>
  </pc:docChgLst>
  <pc:docChgLst>
    <pc:chgData name="Sebastian Birk" userId="6fef93f5-c768-4dfb-8bdd-0abbc09bc9e4" providerId="ADAL" clId="{8EEFD104-2E31-459C-8AA0-7BC753309DEA}"/>
    <pc:docChg chg="undo redo custSel addSld delSld modSld sldOrd modMainMaster">
      <pc:chgData name="Sebastian Birk" userId="6fef93f5-c768-4dfb-8bdd-0abbc09bc9e4" providerId="ADAL" clId="{8EEFD104-2E31-459C-8AA0-7BC753309DEA}" dt="2022-06-11T05:12:12.793" v="33330" actId="20577"/>
      <pc:docMkLst>
        <pc:docMk/>
      </pc:docMkLst>
      <pc:sldChg chg="modSp mod">
        <pc:chgData name="Sebastian Birk" userId="6fef93f5-c768-4dfb-8bdd-0abbc09bc9e4" providerId="ADAL" clId="{8EEFD104-2E31-459C-8AA0-7BC753309DEA}" dt="2022-04-27T18:14:41.983" v="27700" actId="20577"/>
        <pc:sldMkLst>
          <pc:docMk/>
          <pc:sldMk cId="1758270140" sldId="4068"/>
        </pc:sldMkLst>
        <pc:spChg chg="mod">
          <ac:chgData name="Sebastian Birk" userId="6fef93f5-c768-4dfb-8bdd-0abbc09bc9e4" providerId="ADAL" clId="{8EEFD104-2E31-459C-8AA0-7BC753309DEA}" dt="2022-02-02T18:33:12.002" v="657" actId="20577"/>
          <ac:spMkLst>
            <pc:docMk/>
            <pc:sldMk cId="1758270140" sldId="4068"/>
            <ac:spMk id="2" creationId="{1EDE8BC1-E33E-3047-BAF4-DDCF9296AD62}"/>
          </ac:spMkLst>
        </pc:spChg>
        <pc:spChg chg="mod">
          <ac:chgData name="Sebastian Birk" userId="6fef93f5-c768-4dfb-8bdd-0abbc09bc9e4" providerId="ADAL" clId="{8EEFD104-2E31-459C-8AA0-7BC753309DEA}" dt="2022-04-27T18:14:41.983" v="27700" actId="20577"/>
          <ac:spMkLst>
            <pc:docMk/>
            <pc:sldMk cId="1758270140" sldId="4068"/>
            <ac:spMk id="3" creationId="{15D534CE-AD25-A743-8C1A-0F56DB508061}"/>
          </ac:spMkLst>
        </pc:spChg>
      </pc:sldChg>
      <pc:sldChg chg="modSp mod">
        <pc:chgData name="Sebastian Birk" userId="6fef93f5-c768-4dfb-8bdd-0abbc09bc9e4" providerId="ADAL" clId="{8EEFD104-2E31-459C-8AA0-7BC753309DEA}" dt="2022-02-10T17:59:10.711" v="7921" actId="20577"/>
        <pc:sldMkLst>
          <pc:docMk/>
          <pc:sldMk cId="1035146678" sldId="4097"/>
        </pc:sldMkLst>
        <pc:spChg chg="mod">
          <ac:chgData name="Sebastian Birk" userId="6fef93f5-c768-4dfb-8bdd-0abbc09bc9e4" providerId="ADAL" clId="{8EEFD104-2E31-459C-8AA0-7BC753309DEA}" dt="2022-02-10T17:59:10.711" v="7921" actId="20577"/>
          <ac:spMkLst>
            <pc:docMk/>
            <pc:sldMk cId="1035146678" sldId="4097"/>
            <ac:spMk id="19" creationId="{0B50A142-4804-488B-9308-51A0676F37C2}"/>
          </ac:spMkLst>
        </pc:spChg>
      </pc:sldChg>
      <pc:sldChg chg="modSp del mod ord">
        <pc:chgData name="Sebastian Birk" userId="6fef93f5-c768-4dfb-8bdd-0abbc09bc9e4" providerId="ADAL" clId="{8EEFD104-2E31-459C-8AA0-7BC753309DEA}" dt="2022-02-10T17:59:35.383" v="7952" actId="47"/>
        <pc:sldMkLst>
          <pc:docMk/>
          <pc:sldMk cId="3376207618" sldId="4100"/>
        </pc:sldMkLst>
        <pc:spChg chg="mod">
          <ac:chgData name="Sebastian Birk" userId="6fef93f5-c768-4dfb-8bdd-0abbc09bc9e4" providerId="ADAL" clId="{8EEFD104-2E31-459C-8AA0-7BC753309DEA}" dt="2022-02-10T17:35:10.251" v="7004" actId="21"/>
          <ac:spMkLst>
            <pc:docMk/>
            <pc:sldMk cId="3376207618" sldId="4100"/>
            <ac:spMk id="2" creationId="{63B36622-B6AF-AB4E-B546-278251C064AD}"/>
          </ac:spMkLst>
        </pc:spChg>
      </pc:sldChg>
      <pc:sldChg chg="addSp delSp modSp mod ord modShow">
        <pc:chgData name="Sebastian Birk" userId="6fef93f5-c768-4dfb-8bdd-0abbc09bc9e4" providerId="ADAL" clId="{8EEFD104-2E31-459C-8AA0-7BC753309DEA}" dt="2022-04-27T19:43:13.753" v="31319" actId="729"/>
        <pc:sldMkLst>
          <pc:docMk/>
          <pc:sldMk cId="3725432684" sldId="4122"/>
        </pc:sldMkLst>
        <pc:spChg chg="mod">
          <ac:chgData name="Sebastian Birk" userId="6fef93f5-c768-4dfb-8bdd-0abbc09bc9e4" providerId="ADAL" clId="{8EEFD104-2E31-459C-8AA0-7BC753309DEA}" dt="2022-02-18T08:12:29.093" v="9789" actId="20577"/>
          <ac:spMkLst>
            <pc:docMk/>
            <pc:sldMk cId="3725432684" sldId="4122"/>
            <ac:spMk id="2" creationId="{63B36622-B6AF-AB4E-B546-278251C064AD}"/>
          </ac:spMkLst>
        </pc:spChg>
        <pc:spChg chg="add del mod">
          <ac:chgData name="Sebastian Birk" userId="6fef93f5-c768-4dfb-8bdd-0abbc09bc9e4" providerId="ADAL" clId="{8EEFD104-2E31-459C-8AA0-7BC753309DEA}" dt="2022-02-03T20:45:40.585" v="3802" actId="478"/>
          <ac:spMkLst>
            <pc:docMk/>
            <pc:sldMk cId="3725432684" sldId="4122"/>
            <ac:spMk id="4" creationId="{66E9AF03-6243-47BE-8D9D-85ECE755466A}"/>
          </ac:spMkLst>
        </pc:spChg>
      </pc:sldChg>
      <pc:sldChg chg="modSp mod">
        <pc:chgData name="Sebastian Birk" userId="6fef93f5-c768-4dfb-8bdd-0abbc09bc9e4" providerId="ADAL" clId="{8EEFD104-2E31-459C-8AA0-7BC753309DEA}" dt="2022-02-10T17:32:26.610" v="6906" actId="20577"/>
        <pc:sldMkLst>
          <pc:docMk/>
          <pc:sldMk cId="3002607750" sldId="4123"/>
        </pc:sldMkLst>
        <pc:spChg chg="mod">
          <ac:chgData name="Sebastian Birk" userId="6fef93f5-c768-4dfb-8bdd-0abbc09bc9e4" providerId="ADAL" clId="{8EEFD104-2E31-459C-8AA0-7BC753309DEA}" dt="2022-02-10T17:32:26.610" v="6906" actId="20577"/>
          <ac:spMkLst>
            <pc:docMk/>
            <pc:sldMk cId="3002607750" sldId="4123"/>
            <ac:spMk id="2" creationId="{63B36622-B6AF-AB4E-B546-278251C064AD}"/>
          </ac:spMkLst>
        </pc:spChg>
      </pc:sldChg>
      <pc:sldChg chg="modSp mod">
        <pc:chgData name="Sebastian Birk" userId="6fef93f5-c768-4dfb-8bdd-0abbc09bc9e4" providerId="ADAL" clId="{8EEFD104-2E31-459C-8AA0-7BC753309DEA}" dt="2022-02-10T17:33:49.977" v="6955" actId="20577"/>
        <pc:sldMkLst>
          <pc:docMk/>
          <pc:sldMk cId="1476048391" sldId="4124"/>
        </pc:sldMkLst>
        <pc:spChg chg="mod">
          <ac:chgData name="Sebastian Birk" userId="6fef93f5-c768-4dfb-8bdd-0abbc09bc9e4" providerId="ADAL" clId="{8EEFD104-2E31-459C-8AA0-7BC753309DEA}" dt="2022-02-10T17:33:49.977" v="6955" actId="20577"/>
          <ac:spMkLst>
            <pc:docMk/>
            <pc:sldMk cId="1476048391" sldId="4124"/>
            <ac:spMk id="2" creationId="{63B36622-B6AF-AB4E-B546-278251C064AD}"/>
          </ac:spMkLst>
        </pc:spChg>
      </pc:sldChg>
      <pc:sldChg chg="modSp mod">
        <pc:chgData name="Sebastian Birk" userId="6fef93f5-c768-4dfb-8bdd-0abbc09bc9e4" providerId="ADAL" clId="{8EEFD104-2E31-459C-8AA0-7BC753309DEA}" dt="2022-02-10T18:17:55.497" v="8411" actId="20577"/>
        <pc:sldMkLst>
          <pc:docMk/>
          <pc:sldMk cId="2859791903" sldId="4126"/>
        </pc:sldMkLst>
        <pc:spChg chg="mod">
          <ac:chgData name="Sebastian Birk" userId="6fef93f5-c768-4dfb-8bdd-0abbc09bc9e4" providerId="ADAL" clId="{8EEFD104-2E31-459C-8AA0-7BC753309DEA}" dt="2022-02-10T18:17:55.497" v="8411" actId="20577"/>
          <ac:spMkLst>
            <pc:docMk/>
            <pc:sldMk cId="2859791903" sldId="4126"/>
            <ac:spMk id="5" creationId="{756C9704-4B65-4BDA-BD12-077F8872A533}"/>
          </ac:spMkLst>
        </pc:spChg>
        <pc:spChg chg="mod">
          <ac:chgData name="Sebastian Birk" userId="6fef93f5-c768-4dfb-8bdd-0abbc09bc9e4" providerId="ADAL" clId="{8EEFD104-2E31-459C-8AA0-7BC753309DEA}" dt="2022-02-10T17:59:04.843" v="7920" actId="20577"/>
          <ac:spMkLst>
            <pc:docMk/>
            <pc:sldMk cId="2859791903" sldId="4126"/>
            <ac:spMk id="19" creationId="{0B50A142-4804-488B-9308-51A0676F37C2}"/>
          </ac:spMkLst>
        </pc:spChg>
      </pc:sldChg>
      <pc:sldChg chg="modSp mod ord">
        <pc:chgData name="Sebastian Birk" userId="6fef93f5-c768-4dfb-8bdd-0abbc09bc9e4" providerId="ADAL" clId="{8EEFD104-2E31-459C-8AA0-7BC753309DEA}" dt="2022-02-10T18:15:03.196" v="8292" actId="20577"/>
        <pc:sldMkLst>
          <pc:docMk/>
          <pc:sldMk cId="1311982901" sldId="4127"/>
        </pc:sldMkLst>
        <pc:spChg chg="mod">
          <ac:chgData name="Sebastian Birk" userId="6fef93f5-c768-4dfb-8bdd-0abbc09bc9e4" providerId="ADAL" clId="{8EEFD104-2E31-459C-8AA0-7BC753309DEA}" dt="2022-02-10T18:14:57.648" v="8261" actId="20577"/>
          <ac:spMkLst>
            <pc:docMk/>
            <pc:sldMk cId="1311982901" sldId="4127"/>
            <ac:spMk id="2" creationId="{91D0525B-1254-4061-A732-62D590C60D20}"/>
          </ac:spMkLst>
        </pc:spChg>
        <pc:spChg chg="mod">
          <ac:chgData name="Sebastian Birk" userId="6fef93f5-c768-4dfb-8bdd-0abbc09bc9e4" providerId="ADAL" clId="{8EEFD104-2E31-459C-8AA0-7BC753309DEA}" dt="2022-02-10T18:15:03.196" v="8292" actId="20577"/>
          <ac:spMkLst>
            <pc:docMk/>
            <pc:sldMk cId="1311982901" sldId="4127"/>
            <ac:spMk id="19" creationId="{0B50A142-4804-488B-9308-51A0676F37C2}"/>
          </ac:spMkLst>
        </pc:spChg>
      </pc:sldChg>
      <pc:sldChg chg="del">
        <pc:chgData name="Sebastian Birk" userId="6fef93f5-c768-4dfb-8bdd-0abbc09bc9e4" providerId="ADAL" clId="{8EEFD104-2E31-459C-8AA0-7BC753309DEA}" dt="2022-02-10T18:17:36.722" v="8383" actId="47"/>
        <pc:sldMkLst>
          <pc:docMk/>
          <pc:sldMk cId="2471924883" sldId="4128"/>
        </pc:sldMkLst>
      </pc:sldChg>
      <pc:sldChg chg="addSp delSp modSp mod ord modClrScheme chgLayout">
        <pc:chgData name="Sebastian Birk" userId="6fef93f5-c768-4dfb-8bdd-0abbc09bc9e4" providerId="ADAL" clId="{8EEFD104-2E31-459C-8AA0-7BC753309DEA}" dt="2022-02-18T09:08:27.592" v="10375" actId="700"/>
        <pc:sldMkLst>
          <pc:docMk/>
          <pc:sldMk cId="605710211" sldId="4129"/>
        </pc:sldMkLst>
        <pc:spChg chg="del mod ord">
          <ac:chgData name="Sebastian Birk" userId="6fef93f5-c768-4dfb-8bdd-0abbc09bc9e4" providerId="ADAL" clId="{8EEFD104-2E31-459C-8AA0-7BC753309DEA}" dt="2022-02-18T09:08:27.592" v="10375" actId="700"/>
          <ac:spMkLst>
            <pc:docMk/>
            <pc:sldMk cId="605710211" sldId="4129"/>
            <ac:spMk id="2" creationId="{4F04F69A-5A51-471C-8114-B1F8E8D74058}"/>
          </ac:spMkLst>
        </pc:spChg>
        <pc:spChg chg="add mod ord">
          <ac:chgData name="Sebastian Birk" userId="6fef93f5-c768-4dfb-8bdd-0abbc09bc9e4" providerId="ADAL" clId="{8EEFD104-2E31-459C-8AA0-7BC753309DEA}" dt="2022-02-18T09:08:27.592" v="10375" actId="700"/>
          <ac:spMkLst>
            <pc:docMk/>
            <pc:sldMk cId="605710211" sldId="4129"/>
            <ac:spMk id="3" creationId="{BCB428B3-6A13-4A7E-9BE5-0D238CF6EC88}"/>
          </ac:spMkLst>
        </pc:spChg>
        <pc:spChg chg="mod ord">
          <ac:chgData name="Sebastian Birk" userId="6fef93f5-c768-4dfb-8bdd-0abbc09bc9e4" providerId="ADAL" clId="{8EEFD104-2E31-459C-8AA0-7BC753309DEA}" dt="2022-02-18T09:08:27.592" v="10375" actId="700"/>
          <ac:spMkLst>
            <pc:docMk/>
            <pc:sldMk cId="605710211" sldId="4129"/>
            <ac:spMk id="19" creationId="{0B50A142-4804-488B-9308-51A0676F37C2}"/>
          </ac:spMkLst>
        </pc:spChg>
      </pc:sldChg>
      <pc:sldChg chg="modSp mod">
        <pc:chgData name="Sebastian Birk" userId="6fef93f5-c768-4dfb-8bdd-0abbc09bc9e4" providerId="ADAL" clId="{8EEFD104-2E31-459C-8AA0-7BC753309DEA}" dt="2022-02-10T18:17:16.465" v="8382" actId="20577"/>
        <pc:sldMkLst>
          <pc:docMk/>
          <pc:sldMk cId="4003996208" sldId="4132"/>
        </pc:sldMkLst>
        <pc:spChg chg="mod">
          <ac:chgData name="Sebastian Birk" userId="6fef93f5-c768-4dfb-8bdd-0abbc09bc9e4" providerId="ADAL" clId="{8EEFD104-2E31-459C-8AA0-7BC753309DEA}" dt="2022-02-10T18:17:16.465" v="8382" actId="20577"/>
          <ac:spMkLst>
            <pc:docMk/>
            <pc:sldMk cId="4003996208" sldId="4132"/>
            <ac:spMk id="22" creationId="{5F5DD373-DE6F-45A9-9728-2FCCB9E8DDD7}"/>
          </ac:spMkLst>
        </pc:spChg>
      </pc:sldChg>
      <pc:sldChg chg="modSp mod ord">
        <pc:chgData name="Sebastian Birk" userId="6fef93f5-c768-4dfb-8bdd-0abbc09bc9e4" providerId="ADAL" clId="{8EEFD104-2E31-459C-8AA0-7BC753309DEA}" dt="2022-02-18T09:07:04.665" v="10372" actId="20577"/>
        <pc:sldMkLst>
          <pc:docMk/>
          <pc:sldMk cId="2127736687" sldId="4133"/>
        </pc:sldMkLst>
        <pc:spChg chg="mod">
          <ac:chgData name="Sebastian Birk" userId="6fef93f5-c768-4dfb-8bdd-0abbc09bc9e4" providerId="ADAL" clId="{8EEFD104-2E31-459C-8AA0-7BC753309DEA}" dt="2022-02-10T18:21:19.128" v="8783" actId="20577"/>
          <ac:spMkLst>
            <pc:docMk/>
            <pc:sldMk cId="2127736687" sldId="4133"/>
            <ac:spMk id="4" creationId="{5BAF2C26-A2D0-4FAA-BA9D-EE5E0DB3E5D7}"/>
          </ac:spMkLst>
        </pc:spChg>
        <pc:spChg chg="mod">
          <ac:chgData name="Sebastian Birk" userId="6fef93f5-c768-4dfb-8bdd-0abbc09bc9e4" providerId="ADAL" clId="{8EEFD104-2E31-459C-8AA0-7BC753309DEA}" dt="2022-02-18T09:07:04.665" v="10372" actId="20577"/>
          <ac:spMkLst>
            <pc:docMk/>
            <pc:sldMk cId="2127736687" sldId="4133"/>
            <ac:spMk id="19" creationId="{0B50A142-4804-488B-9308-51A0676F37C2}"/>
          </ac:spMkLst>
        </pc:spChg>
      </pc:sldChg>
      <pc:sldChg chg="modSp mod ord">
        <pc:chgData name="Sebastian Birk" userId="6fef93f5-c768-4dfb-8bdd-0abbc09bc9e4" providerId="ADAL" clId="{8EEFD104-2E31-459C-8AA0-7BC753309DEA}" dt="2022-02-10T18:16:29.698" v="8317" actId="20577"/>
        <pc:sldMkLst>
          <pc:docMk/>
          <pc:sldMk cId="1563574924" sldId="4134"/>
        </pc:sldMkLst>
        <pc:spChg chg="mod">
          <ac:chgData name="Sebastian Birk" userId="6fef93f5-c768-4dfb-8bdd-0abbc09bc9e4" providerId="ADAL" clId="{8EEFD104-2E31-459C-8AA0-7BC753309DEA}" dt="2022-02-10T18:16:29.698" v="8317" actId="20577"/>
          <ac:spMkLst>
            <pc:docMk/>
            <pc:sldMk cId="1563574924" sldId="4134"/>
            <ac:spMk id="2" creationId="{63B36622-B6AF-AB4E-B546-278251C064AD}"/>
          </ac:spMkLst>
        </pc:spChg>
        <pc:spChg chg="mod">
          <ac:chgData name="Sebastian Birk" userId="6fef93f5-c768-4dfb-8bdd-0abbc09bc9e4" providerId="ADAL" clId="{8EEFD104-2E31-459C-8AA0-7BC753309DEA}" dt="2022-02-10T18:16:17.064" v="8313" actId="20577"/>
          <ac:spMkLst>
            <pc:docMk/>
            <pc:sldMk cId="1563574924" sldId="4134"/>
            <ac:spMk id="3" creationId="{6578AF98-DD32-4443-AFE5-519E84075324}"/>
          </ac:spMkLst>
        </pc:spChg>
      </pc:sldChg>
      <pc:sldChg chg="modSp mod ord">
        <pc:chgData name="Sebastian Birk" userId="6fef93f5-c768-4dfb-8bdd-0abbc09bc9e4" providerId="ADAL" clId="{8EEFD104-2E31-459C-8AA0-7BC753309DEA}" dt="2022-02-18T08:31:05.348" v="10051"/>
        <pc:sldMkLst>
          <pc:docMk/>
          <pc:sldMk cId="762225059" sldId="4135"/>
        </pc:sldMkLst>
        <pc:spChg chg="mod">
          <ac:chgData name="Sebastian Birk" userId="6fef93f5-c768-4dfb-8bdd-0abbc09bc9e4" providerId="ADAL" clId="{8EEFD104-2E31-459C-8AA0-7BC753309DEA}" dt="2022-02-10T17:31:41.186" v="6869" actId="12"/>
          <ac:spMkLst>
            <pc:docMk/>
            <pc:sldMk cId="762225059" sldId="4135"/>
            <ac:spMk id="2" creationId="{63B36622-B6AF-AB4E-B546-278251C064AD}"/>
          </ac:spMkLst>
        </pc:spChg>
      </pc:sldChg>
      <pc:sldChg chg="del">
        <pc:chgData name="Sebastian Birk" userId="6fef93f5-c768-4dfb-8bdd-0abbc09bc9e4" providerId="ADAL" clId="{8EEFD104-2E31-459C-8AA0-7BC753309DEA}" dt="2022-02-10T18:11:29.345" v="8033" actId="2696"/>
        <pc:sldMkLst>
          <pc:docMk/>
          <pc:sldMk cId="1930621439" sldId="4136"/>
        </pc:sldMkLst>
      </pc:sldChg>
      <pc:sldChg chg="del">
        <pc:chgData name="Sebastian Birk" userId="6fef93f5-c768-4dfb-8bdd-0abbc09bc9e4" providerId="ADAL" clId="{8EEFD104-2E31-459C-8AA0-7BC753309DEA}" dt="2022-02-10T17:30:49.255" v="6864" actId="2696"/>
        <pc:sldMkLst>
          <pc:docMk/>
          <pc:sldMk cId="3417600638" sldId="4137"/>
        </pc:sldMkLst>
      </pc:sldChg>
      <pc:sldChg chg="modSp mod ord">
        <pc:chgData name="Sebastian Birk" userId="6fef93f5-c768-4dfb-8bdd-0abbc09bc9e4" providerId="ADAL" clId="{8EEFD104-2E31-459C-8AA0-7BC753309DEA}" dt="2022-04-27T18:36:17.539" v="27825" actId="20577"/>
        <pc:sldMkLst>
          <pc:docMk/>
          <pc:sldMk cId="941457139" sldId="4138"/>
        </pc:sldMkLst>
        <pc:spChg chg="mod">
          <ac:chgData name="Sebastian Birk" userId="6fef93f5-c768-4dfb-8bdd-0abbc09bc9e4" providerId="ADAL" clId="{8EEFD104-2E31-459C-8AA0-7BC753309DEA}" dt="2022-04-27T18:36:17.539" v="27825" actId="20577"/>
          <ac:spMkLst>
            <pc:docMk/>
            <pc:sldMk cId="941457139" sldId="4138"/>
            <ac:spMk id="19" creationId="{0B50A142-4804-488B-9308-51A0676F37C2}"/>
          </ac:spMkLst>
        </pc:spChg>
      </pc:sldChg>
      <pc:sldChg chg="addSp delSp modSp mod modClrScheme chgLayout">
        <pc:chgData name="Sebastian Birk" userId="6fef93f5-c768-4dfb-8bdd-0abbc09bc9e4" providerId="ADAL" clId="{8EEFD104-2E31-459C-8AA0-7BC753309DEA}" dt="2022-02-18T09:07:55.675" v="10373" actId="700"/>
        <pc:sldMkLst>
          <pc:docMk/>
          <pc:sldMk cId="2378402692" sldId="4139"/>
        </pc:sldMkLst>
        <pc:spChg chg="del mod ord">
          <ac:chgData name="Sebastian Birk" userId="6fef93f5-c768-4dfb-8bdd-0abbc09bc9e4" providerId="ADAL" clId="{8EEFD104-2E31-459C-8AA0-7BC753309DEA}" dt="2022-02-18T09:07:55.675" v="10373" actId="700"/>
          <ac:spMkLst>
            <pc:docMk/>
            <pc:sldMk cId="2378402692" sldId="4139"/>
            <ac:spMk id="2" creationId="{E0B27ED7-90F0-4C62-8E45-2D819D93D785}"/>
          </ac:spMkLst>
        </pc:spChg>
        <pc:spChg chg="add mod ord">
          <ac:chgData name="Sebastian Birk" userId="6fef93f5-c768-4dfb-8bdd-0abbc09bc9e4" providerId="ADAL" clId="{8EEFD104-2E31-459C-8AA0-7BC753309DEA}" dt="2022-02-18T09:07:55.675" v="10373" actId="700"/>
          <ac:spMkLst>
            <pc:docMk/>
            <pc:sldMk cId="2378402692" sldId="4139"/>
            <ac:spMk id="3" creationId="{6D083943-FD85-4F39-BA04-D52B52FA7A1E}"/>
          </ac:spMkLst>
        </pc:spChg>
        <pc:spChg chg="mod ord">
          <ac:chgData name="Sebastian Birk" userId="6fef93f5-c768-4dfb-8bdd-0abbc09bc9e4" providerId="ADAL" clId="{8EEFD104-2E31-459C-8AA0-7BC753309DEA}" dt="2022-02-18T09:07:55.675" v="10373" actId="700"/>
          <ac:spMkLst>
            <pc:docMk/>
            <pc:sldMk cId="2378402692" sldId="4139"/>
            <ac:spMk id="19" creationId="{0B50A142-4804-488B-9308-51A0676F37C2}"/>
          </ac:spMkLst>
        </pc:spChg>
      </pc:sldChg>
      <pc:sldChg chg="modSp mod">
        <pc:chgData name="Sebastian Birk" userId="6fef93f5-c768-4dfb-8bdd-0abbc09bc9e4" providerId="ADAL" clId="{8EEFD104-2E31-459C-8AA0-7BC753309DEA}" dt="2022-02-10T17:34:22.010" v="6978" actId="20577"/>
        <pc:sldMkLst>
          <pc:docMk/>
          <pc:sldMk cId="2166513107" sldId="4140"/>
        </pc:sldMkLst>
        <pc:spChg chg="mod">
          <ac:chgData name="Sebastian Birk" userId="6fef93f5-c768-4dfb-8bdd-0abbc09bc9e4" providerId="ADAL" clId="{8EEFD104-2E31-459C-8AA0-7BC753309DEA}" dt="2022-02-10T17:34:22.010" v="6978" actId="20577"/>
          <ac:spMkLst>
            <pc:docMk/>
            <pc:sldMk cId="2166513107" sldId="4140"/>
            <ac:spMk id="19" creationId="{0B50A142-4804-488B-9308-51A0676F37C2}"/>
          </ac:spMkLst>
        </pc:spChg>
      </pc:sldChg>
      <pc:sldChg chg="modSp mod ord modClrScheme chgLayout">
        <pc:chgData name="Sebastian Birk" userId="6fef93f5-c768-4dfb-8bdd-0abbc09bc9e4" providerId="ADAL" clId="{8EEFD104-2E31-459C-8AA0-7BC753309DEA}" dt="2022-02-18T08:55:02.690" v="10095" actId="700"/>
        <pc:sldMkLst>
          <pc:docMk/>
          <pc:sldMk cId="1120728910" sldId="4141"/>
        </pc:sldMkLst>
        <pc:spChg chg="mod ord">
          <ac:chgData name="Sebastian Birk" userId="6fef93f5-c768-4dfb-8bdd-0abbc09bc9e4" providerId="ADAL" clId="{8EEFD104-2E31-459C-8AA0-7BC753309DEA}" dt="2022-02-18T08:55:02.690" v="10095" actId="700"/>
          <ac:spMkLst>
            <pc:docMk/>
            <pc:sldMk cId="1120728910" sldId="4141"/>
            <ac:spMk id="19" creationId="{0B50A142-4804-488B-9308-51A0676F37C2}"/>
          </ac:spMkLst>
        </pc:spChg>
        <pc:spChg chg="mod ord">
          <ac:chgData name="Sebastian Birk" userId="6fef93f5-c768-4dfb-8bdd-0abbc09bc9e4" providerId="ADAL" clId="{8EEFD104-2E31-459C-8AA0-7BC753309DEA}" dt="2022-02-18T08:55:02.690" v="10095" actId="700"/>
          <ac:spMkLst>
            <pc:docMk/>
            <pc:sldMk cId="1120728910" sldId="4141"/>
            <ac:spMk id="22" creationId="{5F5DD373-DE6F-45A9-9728-2FCCB9E8DDD7}"/>
          </ac:spMkLst>
        </pc:spChg>
      </pc:sldChg>
      <pc:sldChg chg="modSp mod">
        <pc:chgData name="Sebastian Birk" userId="6fef93f5-c768-4dfb-8bdd-0abbc09bc9e4" providerId="ADAL" clId="{8EEFD104-2E31-459C-8AA0-7BC753309DEA}" dt="2022-02-10T18:18:18.304" v="8443" actId="20577"/>
        <pc:sldMkLst>
          <pc:docMk/>
          <pc:sldMk cId="2121520038" sldId="4143"/>
        </pc:sldMkLst>
        <pc:spChg chg="mod">
          <ac:chgData name="Sebastian Birk" userId="6fef93f5-c768-4dfb-8bdd-0abbc09bc9e4" providerId="ADAL" clId="{8EEFD104-2E31-459C-8AA0-7BC753309DEA}" dt="2022-02-10T18:18:18.304" v="8443" actId="20577"/>
          <ac:spMkLst>
            <pc:docMk/>
            <pc:sldMk cId="2121520038" sldId="4143"/>
            <ac:spMk id="3" creationId="{6578AF98-DD32-4443-AFE5-519E84075324}"/>
          </ac:spMkLst>
        </pc:spChg>
      </pc:sldChg>
      <pc:sldChg chg="del">
        <pc:chgData name="Sebastian Birk" userId="6fef93f5-c768-4dfb-8bdd-0abbc09bc9e4" providerId="ADAL" clId="{8EEFD104-2E31-459C-8AA0-7BC753309DEA}" dt="2022-02-10T18:17:39.868" v="8385" actId="47"/>
        <pc:sldMkLst>
          <pc:docMk/>
          <pc:sldMk cId="3066434902" sldId="4144"/>
        </pc:sldMkLst>
      </pc:sldChg>
      <pc:sldChg chg="del">
        <pc:chgData name="Sebastian Birk" userId="6fef93f5-c768-4dfb-8bdd-0abbc09bc9e4" providerId="ADAL" clId="{8EEFD104-2E31-459C-8AA0-7BC753309DEA}" dt="2022-02-10T18:17:38.968" v="8384" actId="47"/>
        <pc:sldMkLst>
          <pc:docMk/>
          <pc:sldMk cId="243286945" sldId="4145"/>
        </pc:sldMkLst>
      </pc:sldChg>
      <pc:sldChg chg="modSp mod ord">
        <pc:chgData name="Sebastian Birk" userId="6fef93f5-c768-4dfb-8bdd-0abbc09bc9e4" providerId="ADAL" clId="{8EEFD104-2E31-459C-8AA0-7BC753309DEA}" dt="2022-02-10T18:11:46.975" v="8096" actId="20577"/>
        <pc:sldMkLst>
          <pc:docMk/>
          <pc:sldMk cId="2754555722" sldId="4146"/>
        </pc:sldMkLst>
        <pc:spChg chg="mod">
          <ac:chgData name="Sebastian Birk" userId="6fef93f5-c768-4dfb-8bdd-0abbc09bc9e4" providerId="ADAL" clId="{8EEFD104-2E31-459C-8AA0-7BC753309DEA}" dt="2022-02-10T18:11:46.975" v="8096" actId="20577"/>
          <ac:spMkLst>
            <pc:docMk/>
            <pc:sldMk cId="2754555722" sldId="4146"/>
            <ac:spMk id="2" creationId="{63B36622-B6AF-AB4E-B546-278251C064AD}"/>
          </ac:spMkLst>
        </pc:spChg>
      </pc:sldChg>
      <pc:sldChg chg="modSp del mod">
        <pc:chgData name="Sebastian Birk" userId="6fef93f5-c768-4dfb-8bdd-0abbc09bc9e4" providerId="ADAL" clId="{8EEFD104-2E31-459C-8AA0-7BC753309DEA}" dt="2022-02-10T18:16:34.424" v="8318" actId="2696"/>
        <pc:sldMkLst>
          <pc:docMk/>
          <pc:sldMk cId="3094451930" sldId="4147"/>
        </pc:sldMkLst>
        <pc:spChg chg="mod">
          <ac:chgData name="Sebastian Birk" userId="6fef93f5-c768-4dfb-8bdd-0abbc09bc9e4" providerId="ADAL" clId="{8EEFD104-2E31-459C-8AA0-7BC753309DEA}" dt="2022-02-10T18:16:24.960" v="8314" actId="21"/>
          <ac:spMkLst>
            <pc:docMk/>
            <pc:sldMk cId="3094451930" sldId="4147"/>
            <ac:spMk id="2" creationId="{63B36622-B6AF-AB4E-B546-278251C064AD}"/>
          </ac:spMkLst>
        </pc:spChg>
      </pc:sldChg>
      <pc:sldChg chg="modSp mod">
        <pc:chgData name="Sebastian Birk" userId="6fef93f5-c768-4dfb-8bdd-0abbc09bc9e4" providerId="ADAL" clId="{8EEFD104-2E31-459C-8AA0-7BC753309DEA}" dt="2022-02-10T18:16:06.428" v="8300" actId="20577"/>
        <pc:sldMkLst>
          <pc:docMk/>
          <pc:sldMk cId="80863721" sldId="4148"/>
        </pc:sldMkLst>
        <pc:spChg chg="mod">
          <ac:chgData name="Sebastian Birk" userId="6fef93f5-c768-4dfb-8bdd-0abbc09bc9e4" providerId="ADAL" clId="{8EEFD104-2E31-459C-8AA0-7BC753309DEA}" dt="2022-02-10T18:16:06.428" v="8300" actId="20577"/>
          <ac:spMkLst>
            <pc:docMk/>
            <pc:sldMk cId="80863721" sldId="4148"/>
            <ac:spMk id="3" creationId="{6578AF98-DD32-4443-AFE5-519E84075324}"/>
          </ac:spMkLst>
        </pc:spChg>
      </pc:sldChg>
      <pc:sldChg chg="del ord">
        <pc:chgData name="Sebastian Birk" userId="6fef93f5-c768-4dfb-8bdd-0abbc09bc9e4" providerId="ADAL" clId="{8EEFD104-2E31-459C-8AA0-7BC753309DEA}" dt="2022-02-10T18:12:44.275" v="8097" actId="47"/>
        <pc:sldMkLst>
          <pc:docMk/>
          <pc:sldMk cId="3973950521" sldId="4151"/>
        </pc:sldMkLst>
      </pc:sldChg>
      <pc:sldChg chg="addSp delSp modSp add mod ord modNotesTx">
        <pc:chgData name="Sebastian Birk" userId="6fef93f5-c768-4dfb-8bdd-0abbc09bc9e4" providerId="ADAL" clId="{8EEFD104-2E31-459C-8AA0-7BC753309DEA}" dt="2022-06-05T17:12:08.228" v="32142" actId="1076"/>
        <pc:sldMkLst>
          <pc:docMk/>
          <pc:sldMk cId="3087520817" sldId="4152"/>
        </pc:sldMkLst>
        <pc:spChg chg="del mod">
          <ac:chgData name="Sebastian Birk" userId="6fef93f5-c768-4dfb-8bdd-0abbc09bc9e4" providerId="ADAL" clId="{8EEFD104-2E31-459C-8AA0-7BC753309DEA}" dt="2022-02-03T18:26:06.495" v="1545" actId="478"/>
          <ac:spMkLst>
            <pc:docMk/>
            <pc:sldMk cId="3087520817" sldId="4152"/>
            <ac:spMk id="2" creationId="{63B36622-B6AF-AB4E-B546-278251C064AD}"/>
          </ac:spMkLst>
        </pc:spChg>
        <pc:spChg chg="mod">
          <ac:chgData name="Sebastian Birk" userId="6fef93f5-c768-4dfb-8bdd-0abbc09bc9e4" providerId="ADAL" clId="{8EEFD104-2E31-459C-8AA0-7BC753309DEA}" dt="2022-04-27T18:14:59.922" v="27701" actId="20577"/>
          <ac:spMkLst>
            <pc:docMk/>
            <pc:sldMk cId="3087520817" sldId="4152"/>
            <ac:spMk id="3" creationId="{6578AF98-DD32-4443-AFE5-519E84075324}"/>
          </ac:spMkLst>
        </pc:spChg>
        <pc:spChg chg="add del mod">
          <ac:chgData name="Sebastian Birk" userId="6fef93f5-c768-4dfb-8bdd-0abbc09bc9e4" providerId="ADAL" clId="{8EEFD104-2E31-459C-8AA0-7BC753309DEA}" dt="2022-02-03T18:26:07.545" v="1546" actId="478"/>
          <ac:spMkLst>
            <pc:docMk/>
            <pc:sldMk cId="3087520817" sldId="4152"/>
            <ac:spMk id="6" creationId="{DC56FAF7-29B4-405F-BA5A-585E2BE92EBE}"/>
          </ac:spMkLst>
        </pc:spChg>
        <pc:spChg chg="add mod">
          <ac:chgData name="Sebastian Birk" userId="6fef93f5-c768-4dfb-8bdd-0abbc09bc9e4" providerId="ADAL" clId="{8EEFD104-2E31-459C-8AA0-7BC753309DEA}" dt="2022-04-27T19:01:32.280" v="28611" actId="1076"/>
          <ac:spMkLst>
            <pc:docMk/>
            <pc:sldMk cId="3087520817" sldId="4152"/>
            <ac:spMk id="11" creationId="{C4CCDCDB-B6FB-4DD9-A7E5-63C765EB210A}"/>
          </ac:spMkLst>
        </pc:spChg>
        <pc:spChg chg="add mod">
          <ac:chgData name="Sebastian Birk" userId="6fef93f5-c768-4dfb-8bdd-0abbc09bc9e4" providerId="ADAL" clId="{8EEFD104-2E31-459C-8AA0-7BC753309DEA}" dt="2022-04-27T18:16:25.520" v="27715" actId="408"/>
          <ac:spMkLst>
            <pc:docMk/>
            <pc:sldMk cId="3087520817" sldId="4152"/>
            <ac:spMk id="12" creationId="{9A2B0E49-F94E-44E3-B90E-F64EB21CB849}"/>
          </ac:spMkLst>
        </pc:spChg>
        <pc:spChg chg="add mod">
          <ac:chgData name="Sebastian Birk" userId="6fef93f5-c768-4dfb-8bdd-0abbc09bc9e4" providerId="ADAL" clId="{8EEFD104-2E31-459C-8AA0-7BC753309DEA}" dt="2022-04-27T18:16:25.520" v="27715" actId="408"/>
          <ac:spMkLst>
            <pc:docMk/>
            <pc:sldMk cId="3087520817" sldId="4152"/>
            <ac:spMk id="15" creationId="{3DFF9EAD-4528-467D-9DD1-DE8A13CEBC6F}"/>
          </ac:spMkLst>
        </pc:spChg>
        <pc:spChg chg="add mod">
          <ac:chgData name="Sebastian Birk" userId="6fef93f5-c768-4dfb-8bdd-0abbc09bc9e4" providerId="ADAL" clId="{8EEFD104-2E31-459C-8AA0-7BC753309DEA}" dt="2022-04-27T18:36:50.260" v="27827" actId="20577"/>
          <ac:spMkLst>
            <pc:docMk/>
            <pc:sldMk cId="3087520817" sldId="4152"/>
            <ac:spMk id="16" creationId="{BBA056B6-7E40-4C43-B407-52D5BCF373B3}"/>
          </ac:spMkLst>
        </pc:spChg>
        <pc:spChg chg="add mod">
          <ac:chgData name="Sebastian Birk" userId="6fef93f5-c768-4dfb-8bdd-0abbc09bc9e4" providerId="ADAL" clId="{8EEFD104-2E31-459C-8AA0-7BC753309DEA}" dt="2022-04-27T18:16:11.982" v="27712" actId="164"/>
          <ac:spMkLst>
            <pc:docMk/>
            <pc:sldMk cId="3087520817" sldId="4152"/>
            <ac:spMk id="17" creationId="{74FB3CC7-D8AC-48FA-90FB-51C8E2EB3F77}"/>
          </ac:spMkLst>
        </pc:spChg>
        <pc:spChg chg="add mod">
          <ac:chgData name="Sebastian Birk" userId="6fef93f5-c768-4dfb-8bdd-0abbc09bc9e4" providerId="ADAL" clId="{8EEFD104-2E31-459C-8AA0-7BC753309DEA}" dt="2022-04-27T18:16:52.606" v="27716" actId="1076"/>
          <ac:spMkLst>
            <pc:docMk/>
            <pc:sldMk cId="3087520817" sldId="4152"/>
            <ac:spMk id="18" creationId="{5082DE03-AF33-418D-933C-7EDB58464768}"/>
          </ac:spMkLst>
        </pc:spChg>
        <pc:spChg chg="add del mod">
          <ac:chgData name="Sebastian Birk" userId="6fef93f5-c768-4dfb-8bdd-0abbc09bc9e4" providerId="ADAL" clId="{8EEFD104-2E31-459C-8AA0-7BC753309DEA}" dt="2022-04-27T17:53:55.827" v="27540" actId="478"/>
          <ac:spMkLst>
            <pc:docMk/>
            <pc:sldMk cId="3087520817" sldId="4152"/>
            <ac:spMk id="19" creationId="{62143D72-A206-4767-AA48-A65F3DC97A6B}"/>
          </ac:spMkLst>
        </pc:spChg>
        <pc:spChg chg="add del mod">
          <ac:chgData name="Sebastian Birk" userId="6fef93f5-c768-4dfb-8bdd-0abbc09bc9e4" providerId="ADAL" clId="{8EEFD104-2E31-459C-8AA0-7BC753309DEA}" dt="2022-04-27T17:53:55.827" v="27540" actId="478"/>
          <ac:spMkLst>
            <pc:docMk/>
            <pc:sldMk cId="3087520817" sldId="4152"/>
            <ac:spMk id="20" creationId="{684EFD32-2CD8-4459-B1DD-FE1139E98053}"/>
          </ac:spMkLst>
        </pc:spChg>
        <pc:spChg chg="add del mod">
          <ac:chgData name="Sebastian Birk" userId="6fef93f5-c768-4dfb-8bdd-0abbc09bc9e4" providerId="ADAL" clId="{8EEFD104-2E31-459C-8AA0-7BC753309DEA}" dt="2022-02-03T18:46:35.237" v="1686" actId="478"/>
          <ac:spMkLst>
            <pc:docMk/>
            <pc:sldMk cId="3087520817" sldId="4152"/>
            <ac:spMk id="21" creationId="{A411324C-9053-408E-8CDB-93119B009D99}"/>
          </ac:spMkLst>
        </pc:spChg>
        <pc:spChg chg="add del mod">
          <ac:chgData name="Sebastian Birk" userId="6fef93f5-c768-4dfb-8bdd-0abbc09bc9e4" providerId="ADAL" clId="{8EEFD104-2E31-459C-8AA0-7BC753309DEA}" dt="2022-04-27T17:53:55.827" v="27540" actId="478"/>
          <ac:spMkLst>
            <pc:docMk/>
            <pc:sldMk cId="3087520817" sldId="4152"/>
            <ac:spMk id="22" creationId="{7EF47004-05EC-459B-AF10-DDAD8F2E1D39}"/>
          </ac:spMkLst>
        </pc:spChg>
        <pc:spChg chg="add del mod">
          <ac:chgData name="Sebastian Birk" userId="6fef93f5-c768-4dfb-8bdd-0abbc09bc9e4" providerId="ADAL" clId="{8EEFD104-2E31-459C-8AA0-7BC753309DEA}" dt="2022-04-27T17:53:55.827" v="27540" actId="478"/>
          <ac:spMkLst>
            <pc:docMk/>
            <pc:sldMk cId="3087520817" sldId="4152"/>
            <ac:spMk id="23" creationId="{6027D1CE-10E9-481E-BDCA-796554E2379B}"/>
          </ac:spMkLst>
        </pc:spChg>
        <pc:spChg chg="add del mod">
          <ac:chgData name="Sebastian Birk" userId="6fef93f5-c768-4dfb-8bdd-0abbc09bc9e4" providerId="ADAL" clId="{8EEFD104-2E31-459C-8AA0-7BC753309DEA}" dt="2022-04-27T17:53:55.827" v="27540" actId="478"/>
          <ac:spMkLst>
            <pc:docMk/>
            <pc:sldMk cId="3087520817" sldId="4152"/>
            <ac:spMk id="24" creationId="{5B9D5D05-3185-4E5A-9AB0-D30482C8F2DE}"/>
          </ac:spMkLst>
        </pc:spChg>
        <pc:spChg chg="add del mod">
          <ac:chgData name="Sebastian Birk" userId="6fef93f5-c768-4dfb-8bdd-0abbc09bc9e4" providerId="ADAL" clId="{8EEFD104-2E31-459C-8AA0-7BC753309DEA}" dt="2022-04-27T17:53:55.827" v="27540" actId="478"/>
          <ac:spMkLst>
            <pc:docMk/>
            <pc:sldMk cId="3087520817" sldId="4152"/>
            <ac:spMk id="25" creationId="{DBB1270C-1577-4B7A-8BCA-AEBEDEA86B50}"/>
          </ac:spMkLst>
        </pc:spChg>
        <pc:spChg chg="mod">
          <ac:chgData name="Sebastian Birk" userId="6fef93f5-c768-4dfb-8bdd-0abbc09bc9e4" providerId="ADAL" clId="{8EEFD104-2E31-459C-8AA0-7BC753309DEA}" dt="2022-04-27T18:16:17.887" v="27714" actId="164"/>
          <ac:spMkLst>
            <pc:docMk/>
            <pc:sldMk cId="3087520817" sldId="4152"/>
            <ac:spMk id="26" creationId="{2906F76C-37BE-4169-BE2B-7F4EE5B05F21}"/>
          </ac:spMkLst>
        </pc:spChg>
        <pc:spChg chg="del mod">
          <ac:chgData name="Sebastian Birk" userId="6fef93f5-c768-4dfb-8bdd-0abbc09bc9e4" providerId="ADAL" clId="{8EEFD104-2E31-459C-8AA0-7BC753309DEA}" dt="2022-04-27T17:53:55.827" v="27540" actId="478"/>
          <ac:spMkLst>
            <pc:docMk/>
            <pc:sldMk cId="3087520817" sldId="4152"/>
            <ac:spMk id="27" creationId="{AB8C299D-ABB7-4BBC-B306-5043447D6BA4}"/>
          </ac:spMkLst>
        </pc:spChg>
        <pc:spChg chg="add mod">
          <ac:chgData name="Sebastian Birk" userId="6fef93f5-c768-4dfb-8bdd-0abbc09bc9e4" providerId="ADAL" clId="{8EEFD104-2E31-459C-8AA0-7BC753309DEA}" dt="2022-04-27T18:17:17.222" v="27718" actId="1076"/>
          <ac:spMkLst>
            <pc:docMk/>
            <pc:sldMk cId="3087520817" sldId="4152"/>
            <ac:spMk id="28" creationId="{5127A5F6-4AA6-47BF-99AB-A835A3CFC7DB}"/>
          </ac:spMkLst>
        </pc:spChg>
        <pc:spChg chg="add del mod">
          <ac:chgData name="Sebastian Birk" userId="6fef93f5-c768-4dfb-8bdd-0abbc09bc9e4" providerId="ADAL" clId="{8EEFD104-2E31-459C-8AA0-7BC753309DEA}" dt="2022-04-27T18:12:39.272" v="27694" actId="478"/>
          <ac:spMkLst>
            <pc:docMk/>
            <pc:sldMk cId="3087520817" sldId="4152"/>
            <ac:spMk id="29" creationId="{AD6DF623-652F-4A55-9F88-D6931FA2FB8B}"/>
          </ac:spMkLst>
        </pc:spChg>
        <pc:spChg chg="add mod">
          <ac:chgData name="Sebastian Birk" userId="6fef93f5-c768-4dfb-8bdd-0abbc09bc9e4" providerId="ADAL" clId="{8EEFD104-2E31-459C-8AA0-7BC753309DEA}" dt="2022-04-27T18:17:41.014" v="27722" actId="1076"/>
          <ac:spMkLst>
            <pc:docMk/>
            <pc:sldMk cId="3087520817" sldId="4152"/>
            <ac:spMk id="30" creationId="{4F9FC43B-C3E2-4659-B8EE-368EB0F3305D}"/>
          </ac:spMkLst>
        </pc:spChg>
        <pc:spChg chg="add mod">
          <ac:chgData name="Sebastian Birk" userId="6fef93f5-c768-4dfb-8bdd-0abbc09bc9e4" providerId="ADAL" clId="{8EEFD104-2E31-459C-8AA0-7BC753309DEA}" dt="2022-04-27T18:18:43.908" v="27736" actId="20577"/>
          <ac:spMkLst>
            <pc:docMk/>
            <pc:sldMk cId="3087520817" sldId="4152"/>
            <ac:spMk id="34" creationId="{0338A147-5E1E-434F-8954-7DB83A62A98F}"/>
          </ac:spMkLst>
        </pc:spChg>
        <pc:grpChg chg="add mod">
          <ac:chgData name="Sebastian Birk" userId="6fef93f5-c768-4dfb-8bdd-0abbc09bc9e4" providerId="ADAL" clId="{8EEFD104-2E31-459C-8AA0-7BC753309DEA}" dt="2022-04-27T18:16:25.520" v="27715" actId="408"/>
          <ac:grpSpMkLst>
            <pc:docMk/>
            <pc:sldMk cId="3087520817" sldId="4152"/>
            <ac:grpSpMk id="2" creationId="{4A28B8DC-5F7F-4EB2-BA1D-7A28CAE905E2}"/>
          </ac:grpSpMkLst>
        </pc:grpChg>
        <pc:grpChg chg="add mod">
          <ac:chgData name="Sebastian Birk" userId="6fef93f5-c768-4dfb-8bdd-0abbc09bc9e4" providerId="ADAL" clId="{8EEFD104-2E31-459C-8AA0-7BC753309DEA}" dt="2022-04-27T18:16:25.520" v="27715" actId="408"/>
          <ac:grpSpMkLst>
            <pc:docMk/>
            <pc:sldMk cId="3087520817" sldId="4152"/>
            <ac:grpSpMk id="5" creationId="{7550DF6E-5434-4AF0-887E-B74C46EF2272}"/>
          </ac:grpSpMkLst>
        </pc:grpChg>
        <pc:grpChg chg="add mod">
          <ac:chgData name="Sebastian Birk" userId="6fef93f5-c768-4dfb-8bdd-0abbc09bc9e4" providerId="ADAL" clId="{8EEFD104-2E31-459C-8AA0-7BC753309DEA}" dt="2022-04-27T18:16:25.520" v="27715" actId="408"/>
          <ac:grpSpMkLst>
            <pc:docMk/>
            <pc:sldMk cId="3087520817" sldId="4152"/>
            <ac:grpSpMk id="6" creationId="{2F1716C1-6EF0-4F22-BADD-3CF6EE8BBAE3}"/>
          </ac:grpSpMkLst>
        </pc:grpChg>
        <pc:grpChg chg="add mod">
          <ac:chgData name="Sebastian Birk" userId="6fef93f5-c768-4dfb-8bdd-0abbc09bc9e4" providerId="ADAL" clId="{8EEFD104-2E31-459C-8AA0-7BC753309DEA}" dt="2022-04-27T19:01:32.280" v="28611" actId="1076"/>
          <ac:grpSpMkLst>
            <pc:docMk/>
            <pc:sldMk cId="3087520817" sldId="4152"/>
            <ac:grpSpMk id="7" creationId="{D794BFE0-E8EF-4722-9E45-366FAAD0B22B}"/>
          </ac:grpSpMkLst>
        </pc:grpChg>
        <pc:grpChg chg="add mod">
          <ac:chgData name="Sebastian Birk" userId="6fef93f5-c768-4dfb-8bdd-0abbc09bc9e4" providerId="ADAL" clId="{8EEFD104-2E31-459C-8AA0-7BC753309DEA}" dt="2022-04-27T18:16:25.520" v="27715" actId="408"/>
          <ac:grpSpMkLst>
            <pc:docMk/>
            <pc:sldMk cId="3087520817" sldId="4152"/>
            <ac:grpSpMk id="8" creationId="{8BAAF04E-2E05-4042-98DF-3DFA55CDDBF5}"/>
          </ac:grpSpMkLst>
        </pc:grpChg>
        <pc:grpChg chg="add mod">
          <ac:chgData name="Sebastian Birk" userId="6fef93f5-c768-4dfb-8bdd-0abbc09bc9e4" providerId="ADAL" clId="{8EEFD104-2E31-459C-8AA0-7BC753309DEA}" dt="2022-04-27T18:16:52.606" v="27716" actId="1076"/>
          <ac:grpSpMkLst>
            <pc:docMk/>
            <pc:sldMk cId="3087520817" sldId="4152"/>
            <ac:grpSpMk id="9" creationId="{FB040794-09F3-4E8B-82ED-F88FD42F71BC}"/>
          </ac:grpSpMkLst>
        </pc:grpChg>
        <pc:grpChg chg="add mod">
          <ac:chgData name="Sebastian Birk" userId="6fef93f5-c768-4dfb-8bdd-0abbc09bc9e4" providerId="ADAL" clId="{8EEFD104-2E31-459C-8AA0-7BC753309DEA}" dt="2022-04-27T18:17:00.928" v="27717" actId="1076"/>
          <ac:grpSpMkLst>
            <pc:docMk/>
            <pc:sldMk cId="3087520817" sldId="4152"/>
            <ac:grpSpMk id="10" creationId="{D3E03690-48A0-4CE3-B8A8-84B793CECE8E}"/>
          </ac:grpSpMkLst>
        </pc:grpChg>
        <pc:picChg chg="mod">
          <ac:chgData name="Sebastian Birk" userId="6fef93f5-c768-4dfb-8bdd-0abbc09bc9e4" providerId="ADAL" clId="{8EEFD104-2E31-459C-8AA0-7BC753309DEA}" dt="2022-04-27T18:16:17.887" v="27714" actId="164"/>
          <ac:picMkLst>
            <pc:docMk/>
            <pc:sldMk cId="3087520817" sldId="4152"/>
            <ac:picMk id="4" creationId="{6D4BE814-CD55-4F20-8177-647E76730D92}"/>
          </ac:picMkLst>
        </pc:picChg>
        <pc:picChg chg="mod">
          <ac:chgData name="Sebastian Birk" userId="6fef93f5-c768-4dfb-8bdd-0abbc09bc9e4" providerId="ADAL" clId="{8EEFD104-2E31-459C-8AA0-7BC753309DEA}" dt="2022-06-05T17:12:08.228" v="32142" actId="1076"/>
          <ac:picMkLst>
            <pc:docMk/>
            <pc:sldMk cId="3087520817" sldId="4152"/>
            <ac:picMk id="13" creationId="{96790E18-C9AF-69A0-3863-D6834E17021C}"/>
          </ac:picMkLst>
        </pc:picChg>
        <pc:picChg chg="add del mod">
          <ac:chgData name="Sebastian Birk" userId="6fef93f5-c768-4dfb-8bdd-0abbc09bc9e4" providerId="ADAL" clId="{8EEFD104-2E31-459C-8AA0-7BC753309DEA}" dt="2022-02-02T18:45:45.439" v="693" actId="478"/>
          <ac:picMkLst>
            <pc:docMk/>
            <pc:sldMk cId="3087520817" sldId="4152"/>
            <ac:picMk id="1026" creationId="{50007F16-D608-4064-AE18-AC14F37A2168}"/>
          </ac:picMkLst>
        </pc:picChg>
        <pc:picChg chg="add mod">
          <ac:chgData name="Sebastian Birk" userId="6fef93f5-c768-4dfb-8bdd-0abbc09bc9e4" providerId="ADAL" clId="{8EEFD104-2E31-459C-8AA0-7BC753309DEA}" dt="2022-04-27T18:16:25.520" v="27715" actId="408"/>
          <ac:picMkLst>
            <pc:docMk/>
            <pc:sldMk cId="3087520817" sldId="4152"/>
            <ac:picMk id="1028" creationId="{FEEE5DDF-08F2-4416-A335-E08C3DE14897}"/>
          </ac:picMkLst>
        </pc:picChg>
        <pc:picChg chg="add mod">
          <ac:chgData name="Sebastian Birk" userId="6fef93f5-c768-4dfb-8bdd-0abbc09bc9e4" providerId="ADAL" clId="{8EEFD104-2E31-459C-8AA0-7BC753309DEA}" dt="2022-04-27T18:16:25.520" v="27715" actId="408"/>
          <ac:picMkLst>
            <pc:docMk/>
            <pc:sldMk cId="3087520817" sldId="4152"/>
            <ac:picMk id="1030" creationId="{8B9D81C7-8A4A-4DBB-A118-785732FFA9C3}"/>
          </ac:picMkLst>
        </pc:picChg>
        <pc:picChg chg="add mod">
          <ac:chgData name="Sebastian Birk" userId="6fef93f5-c768-4dfb-8bdd-0abbc09bc9e4" providerId="ADAL" clId="{8EEFD104-2E31-459C-8AA0-7BC753309DEA}" dt="2022-04-27T19:01:32.280" v="28611" actId="1076"/>
          <ac:picMkLst>
            <pc:docMk/>
            <pc:sldMk cId="3087520817" sldId="4152"/>
            <ac:picMk id="1032" creationId="{665E987C-2B1B-4D9F-94F3-220067368A8C}"/>
          </ac:picMkLst>
        </pc:picChg>
        <pc:picChg chg="add mod">
          <ac:chgData name="Sebastian Birk" userId="6fef93f5-c768-4dfb-8bdd-0abbc09bc9e4" providerId="ADAL" clId="{8EEFD104-2E31-459C-8AA0-7BC753309DEA}" dt="2022-04-27T18:16:25.520" v="27715" actId="408"/>
          <ac:picMkLst>
            <pc:docMk/>
            <pc:sldMk cId="3087520817" sldId="4152"/>
            <ac:picMk id="1034" creationId="{6D861237-FE7A-4892-AC83-EB740B4BEABA}"/>
          </ac:picMkLst>
        </pc:picChg>
        <pc:picChg chg="add mod">
          <ac:chgData name="Sebastian Birk" userId="6fef93f5-c768-4dfb-8bdd-0abbc09bc9e4" providerId="ADAL" clId="{8EEFD104-2E31-459C-8AA0-7BC753309DEA}" dt="2022-04-27T18:16:11.982" v="27712" actId="164"/>
          <ac:picMkLst>
            <pc:docMk/>
            <pc:sldMk cId="3087520817" sldId="4152"/>
            <ac:picMk id="1036" creationId="{DEE31CE0-77CA-45E8-A4BC-D776A2CA6CB2}"/>
          </ac:picMkLst>
        </pc:picChg>
        <pc:picChg chg="add mod">
          <ac:chgData name="Sebastian Birk" userId="6fef93f5-c768-4dfb-8bdd-0abbc09bc9e4" providerId="ADAL" clId="{8EEFD104-2E31-459C-8AA0-7BC753309DEA}" dt="2022-04-27T18:16:52.606" v="27716" actId="1076"/>
          <ac:picMkLst>
            <pc:docMk/>
            <pc:sldMk cId="3087520817" sldId="4152"/>
            <ac:picMk id="1038" creationId="{C27CFA03-824D-41B0-8344-651B4BB13E5B}"/>
          </ac:picMkLst>
        </pc:picChg>
      </pc:sldChg>
      <pc:sldChg chg="add del">
        <pc:chgData name="Sebastian Birk" userId="6fef93f5-c768-4dfb-8bdd-0abbc09bc9e4" providerId="ADAL" clId="{8EEFD104-2E31-459C-8AA0-7BC753309DEA}" dt="2022-02-03T19:29:55.043" v="3796" actId="2696"/>
        <pc:sldMkLst>
          <pc:docMk/>
          <pc:sldMk cId="2025836415" sldId="4153"/>
        </pc:sldMkLst>
      </pc:sldChg>
      <pc:sldChg chg="add del">
        <pc:chgData name="Sebastian Birk" userId="6fef93f5-c768-4dfb-8bdd-0abbc09bc9e4" providerId="ADAL" clId="{8EEFD104-2E31-459C-8AA0-7BC753309DEA}" dt="2022-02-03T19:29:58.148" v="3797" actId="47"/>
        <pc:sldMkLst>
          <pc:docMk/>
          <pc:sldMk cId="1006366777" sldId="4154"/>
        </pc:sldMkLst>
      </pc:sldChg>
      <pc:sldChg chg="addSp delSp modSp add mod ord modClrScheme chgLayout">
        <pc:chgData name="Sebastian Birk" userId="6fef93f5-c768-4dfb-8bdd-0abbc09bc9e4" providerId="ADAL" clId="{8EEFD104-2E31-459C-8AA0-7BC753309DEA}" dt="2022-04-27T17:56:08.858" v="27673"/>
        <pc:sldMkLst>
          <pc:docMk/>
          <pc:sldMk cId="493059882" sldId="4155"/>
        </pc:sldMkLst>
        <pc:spChg chg="mod ord">
          <ac:chgData name="Sebastian Birk" userId="6fef93f5-c768-4dfb-8bdd-0abbc09bc9e4" providerId="ADAL" clId="{8EEFD104-2E31-459C-8AA0-7BC753309DEA}" dt="2022-02-02T17:59:38.787" v="178" actId="700"/>
          <ac:spMkLst>
            <pc:docMk/>
            <pc:sldMk cId="493059882" sldId="4155"/>
            <ac:spMk id="4" creationId="{5BAF2C26-A2D0-4FAA-BA9D-EE5E0DB3E5D7}"/>
          </ac:spMkLst>
        </pc:spChg>
        <pc:spChg chg="add mod">
          <ac:chgData name="Sebastian Birk" userId="6fef93f5-c768-4dfb-8bdd-0abbc09bc9e4" providerId="ADAL" clId="{8EEFD104-2E31-459C-8AA0-7BC753309DEA}" dt="2022-02-03T18:09:14.786" v="1311" actId="20577"/>
          <ac:spMkLst>
            <pc:docMk/>
            <pc:sldMk cId="493059882" sldId="4155"/>
            <ac:spMk id="6" creationId="{39764490-6F00-4B54-ADB0-911D8BE54440}"/>
          </ac:spMkLst>
        </pc:spChg>
        <pc:spChg chg="add mod">
          <ac:chgData name="Sebastian Birk" userId="6fef93f5-c768-4dfb-8bdd-0abbc09bc9e4" providerId="ADAL" clId="{8EEFD104-2E31-459C-8AA0-7BC753309DEA}" dt="2022-02-03T18:09:32.341" v="1319" actId="20577"/>
          <ac:spMkLst>
            <pc:docMk/>
            <pc:sldMk cId="493059882" sldId="4155"/>
            <ac:spMk id="7" creationId="{FFB59646-936C-42D9-8F7F-59A6446490D9}"/>
          </ac:spMkLst>
        </pc:spChg>
        <pc:spChg chg="add del mod">
          <ac:chgData name="Sebastian Birk" userId="6fef93f5-c768-4dfb-8bdd-0abbc09bc9e4" providerId="ADAL" clId="{8EEFD104-2E31-459C-8AA0-7BC753309DEA}" dt="2022-02-02T18:08:19.733" v="503" actId="478"/>
          <ac:spMkLst>
            <pc:docMk/>
            <pc:sldMk cId="493059882" sldId="4155"/>
            <ac:spMk id="8" creationId="{9CBA610A-2952-48A4-9447-F4845126F99C}"/>
          </ac:spMkLst>
        </pc:spChg>
        <pc:spChg chg="mod ord">
          <ac:chgData name="Sebastian Birk" userId="6fef93f5-c768-4dfb-8bdd-0abbc09bc9e4" providerId="ADAL" clId="{8EEFD104-2E31-459C-8AA0-7BC753309DEA}" dt="2022-02-02T17:59:38.787" v="178" actId="700"/>
          <ac:spMkLst>
            <pc:docMk/>
            <pc:sldMk cId="493059882" sldId="4155"/>
            <ac:spMk id="19" creationId="{0B50A142-4804-488B-9308-51A0676F37C2}"/>
          </ac:spMkLst>
        </pc:spChg>
        <pc:picChg chg="add del mod ord">
          <ac:chgData name="Sebastian Birk" userId="6fef93f5-c768-4dfb-8bdd-0abbc09bc9e4" providerId="ADAL" clId="{8EEFD104-2E31-459C-8AA0-7BC753309DEA}" dt="2022-02-02T17:57:44.144" v="165" actId="478"/>
          <ac:picMkLst>
            <pc:docMk/>
            <pc:sldMk cId="493059882" sldId="4155"/>
            <ac:picMk id="3" creationId="{0D24DE45-8AF0-48F4-82EE-865FF22C45DC}"/>
          </ac:picMkLst>
        </pc:picChg>
      </pc:sldChg>
      <pc:sldChg chg="modSp add mod ord modShow modCm">
        <pc:chgData name="Sebastian Birk" userId="6fef93f5-c768-4dfb-8bdd-0abbc09bc9e4" providerId="ADAL" clId="{8EEFD104-2E31-459C-8AA0-7BC753309DEA}" dt="2022-04-27T19:43:13.753" v="31319" actId="729"/>
        <pc:sldMkLst>
          <pc:docMk/>
          <pc:sldMk cId="3000104570" sldId="4156"/>
        </pc:sldMkLst>
        <pc:spChg chg="mod">
          <ac:chgData name="Sebastian Birk" userId="6fef93f5-c768-4dfb-8bdd-0abbc09bc9e4" providerId="ADAL" clId="{8EEFD104-2E31-459C-8AA0-7BC753309DEA}" dt="2022-04-27T18:42:26.276" v="27879" actId="21"/>
          <ac:spMkLst>
            <pc:docMk/>
            <pc:sldMk cId="3000104570" sldId="4156"/>
            <ac:spMk id="2" creationId="{63B36622-B6AF-AB4E-B546-278251C064AD}"/>
          </ac:spMkLst>
        </pc:spChg>
        <pc:spChg chg="mod">
          <ac:chgData name="Sebastian Birk" userId="6fef93f5-c768-4dfb-8bdd-0abbc09bc9e4" providerId="ADAL" clId="{8EEFD104-2E31-459C-8AA0-7BC753309DEA}" dt="2022-02-02T18:51:27.159" v="870" actId="20577"/>
          <ac:spMkLst>
            <pc:docMk/>
            <pc:sldMk cId="3000104570" sldId="4156"/>
            <ac:spMk id="3" creationId="{6578AF98-DD32-4443-AFE5-519E84075324}"/>
          </ac:spMkLst>
        </pc:spChg>
      </pc:sldChg>
      <pc:sldChg chg="modSp add mod ord modShow">
        <pc:chgData name="Sebastian Birk" userId="6fef93f5-c768-4dfb-8bdd-0abbc09bc9e4" providerId="ADAL" clId="{8EEFD104-2E31-459C-8AA0-7BC753309DEA}" dt="2022-04-27T19:43:13.753" v="31319" actId="729"/>
        <pc:sldMkLst>
          <pc:docMk/>
          <pc:sldMk cId="2901293322" sldId="4157"/>
        </pc:sldMkLst>
        <pc:spChg chg="mod">
          <ac:chgData name="Sebastian Birk" userId="6fef93f5-c768-4dfb-8bdd-0abbc09bc9e4" providerId="ADAL" clId="{8EEFD104-2E31-459C-8AA0-7BC753309DEA}" dt="2022-02-04T08:04:36.221" v="5287" actId="20577"/>
          <ac:spMkLst>
            <pc:docMk/>
            <pc:sldMk cId="2901293322" sldId="4157"/>
            <ac:spMk id="2" creationId="{63B36622-B6AF-AB4E-B546-278251C064AD}"/>
          </ac:spMkLst>
        </pc:spChg>
      </pc:sldChg>
      <pc:sldChg chg="modSp add mod ord modShow">
        <pc:chgData name="Sebastian Birk" userId="6fef93f5-c768-4dfb-8bdd-0abbc09bc9e4" providerId="ADAL" clId="{8EEFD104-2E31-459C-8AA0-7BC753309DEA}" dt="2022-04-27T19:43:13.753" v="31319" actId="729"/>
        <pc:sldMkLst>
          <pc:docMk/>
          <pc:sldMk cId="3074489797" sldId="4158"/>
        </pc:sldMkLst>
        <pc:spChg chg="mod">
          <ac:chgData name="Sebastian Birk" userId="6fef93f5-c768-4dfb-8bdd-0abbc09bc9e4" providerId="ADAL" clId="{8EEFD104-2E31-459C-8AA0-7BC753309DEA}" dt="2022-02-04T08:10:28.317" v="5649" actId="108"/>
          <ac:spMkLst>
            <pc:docMk/>
            <pc:sldMk cId="3074489797" sldId="4158"/>
            <ac:spMk id="2" creationId="{63B36622-B6AF-AB4E-B546-278251C064AD}"/>
          </ac:spMkLst>
        </pc:spChg>
      </pc:sldChg>
      <pc:sldChg chg="addSp delSp modSp mod modClrScheme chgLayout">
        <pc:chgData name="Sebastian Birk" userId="6fef93f5-c768-4dfb-8bdd-0abbc09bc9e4" providerId="ADAL" clId="{8EEFD104-2E31-459C-8AA0-7BC753309DEA}" dt="2022-02-18T09:08:02.487" v="10374" actId="700"/>
        <pc:sldMkLst>
          <pc:docMk/>
          <pc:sldMk cId="1742881541" sldId="4160"/>
        </pc:sldMkLst>
        <pc:spChg chg="del mod ord">
          <ac:chgData name="Sebastian Birk" userId="6fef93f5-c768-4dfb-8bdd-0abbc09bc9e4" providerId="ADAL" clId="{8EEFD104-2E31-459C-8AA0-7BC753309DEA}" dt="2022-02-18T09:08:02.487" v="10374" actId="700"/>
          <ac:spMkLst>
            <pc:docMk/>
            <pc:sldMk cId="1742881541" sldId="4160"/>
            <ac:spMk id="2" creationId="{E0B27ED7-90F0-4C62-8E45-2D819D93D785}"/>
          </ac:spMkLst>
        </pc:spChg>
        <pc:spChg chg="add mod ord">
          <ac:chgData name="Sebastian Birk" userId="6fef93f5-c768-4dfb-8bdd-0abbc09bc9e4" providerId="ADAL" clId="{8EEFD104-2E31-459C-8AA0-7BC753309DEA}" dt="2022-02-18T09:08:02.487" v="10374" actId="700"/>
          <ac:spMkLst>
            <pc:docMk/>
            <pc:sldMk cId="1742881541" sldId="4160"/>
            <ac:spMk id="3" creationId="{A5B01C68-47DB-404F-9E78-0A995EBB64DC}"/>
          </ac:spMkLst>
        </pc:spChg>
        <pc:spChg chg="mod ord">
          <ac:chgData name="Sebastian Birk" userId="6fef93f5-c768-4dfb-8bdd-0abbc09bc9e4" providerId="ADAL" clId="{8EEFD104-2E31-459C-8AA0-7BC753309DEA}" dt="2022-02-18T09:08:02.487" v="10374" actId="700"/>
          <ac:spMkLst>
            <pc:docMk/>
            <pc:sldMk cId="1742881541" sldId="4160"/>
            <ac:spMk id="19" creationId="{0B50A142-4804-488B-9308-51A0676F37C2}"/>
          </ac:spMkLst>
        </pc:spChg>
      </pc:sldChg>
      <pc:sldChg chg="modSp add del mod">
        <pc:chgData name="Sebastian Birk" userId="6fef93f5-c768-4dfb-8bdd-0abbc09bc9e4" providerId="ADAL" clId="{8EEFD104-2E31-459C-8AA0-7BC753309DEA}" dt="2022-02-10T17:59:31.565" v="7951" actId="47"/>
        <pc:sldMkLst>
          <pc:docMk/>
          <pc:sldMk cId="1488546723" sldId="4161"/>
        </pc:sldMkLst>
        <pc:spChg chg="mod">
          <ac:chgData name="Sebastian Birk" userId="6fef93f5-c768-4dfb-8bdd-0abbc09bc9e4" providerId="ADAL" clId="{8EEFD104-2E31-459C-8AA0-7BC753309DEA}" dt="2022-02-10T17:58:38.094" v="7893" actId="21"/>
          <ac:spMkLst>
            <pc:docMk/>
            <pc:sldMk cId="1488546723" sldId="4161"/>
            <ac:spMk id="2" creationId="{63B36622-B6AF-AB4E-B546-278251C064AD}"/>
          </ac:spMkLst>
        </pc:spChg>
      </pc:sldChg>
      <pc:sldChg chg="modSp add del mod ord">
        <pc:chgData name="Sebastian Birk" userId="6fef93f5-c768-4dfb-8bdd-0abbc09bc9e4" providerId="ADAL" clId="{8EEFD104-2E31-459C-8AA0-7BC753309DEA}" dt="2022-02-10T17:54:19.154" v="7871" actId="47"/>
        <pc:sldMkLst>
          <pc:docMk/>
          <pc:sldMk cId="3387491105" sldId="4162"/>
        </pc:sldMkLst>
        <pc:spChg chg="mod">
          <ac:chgData name="Sebastian Birk" userId="6fef93f5-c768-4dfb-8bdd-0abbc09bc9e4" providerId="ADAL" clId="{8EEFD104-2E31-459C-8AA0-7BC753309DEA}" dt="2022-02-10T17:35:28.533" v="7007" actId="20577"/>
          <ac:spMkLst>
            <pc:docMk/>
            <pc:sldMk cId="3387491105" sldId="4162"/>
            <ac:spMk id="2" creationId="{63B36622-B6AF-AB4E-B546-278251C064AD}"/>
          </ac:spMkLst>
        </pc:spChg>
      </pc:sldChg>
      <pc:sldChg chg="addSp delSp modSp add del mod ord">
        <pc:chgData name="Sebastian Birk" userId="6fef93f5-c768-4dfb-8bdd-0abbc09bc9e4" providerId="ADAL" clId="{8EEFD104-2E31-459C-8AA0-7BC753309DEA}" dt="2022-06-08T05:19:57.038" v="32418" actId="47"/>
        <pc:sldMkLst>
          <pc:docMk/>
          <pc:sldMk cId="25148551" sldId="4163"/>
        </pc:sldMkLst>
        <pc:spChg chg="del">
          <ac:chgData name="Sebastian Birk" userId="6fef93f5-c768-4dfb-8bdd-0abbc09bc9e4" providerId="ADAL" clId="{8EEFD104-2E31-459C-8AA0-7BC753309DEA}" dt="2022-02-10T17:35:35.994" v="7011" actId="478"/>
          <ac:spMkLst>
            <pc:docMk/>
            <pc:sldMk cId="25148551" sldId="4163"/>
            <ac:spMk id="2" creationId="{63B36622-B6AF-AB4E-B546-278251C064AD}"/>
          </ac:spMkLst>
        </pc:spChg>
        <pc:spChg chg="mod">
          <ac:chgData name="Sebastian Birk" userId="6fef93f5-c768-4dfb-8bdd-0abbc09bc9e4" providerId="ADAL" clId="{8EEFD104-2E31-459C-8AA0-7BC753309DEA}" dt="2022-02-10T17:50:54.880" v="7683" actId="1076"/>
          <ac:spMkLst>
            <pc:docMk/>
            <pc:sldMk cId="25148551" sldId="4163"/>
            <ac:spMk id="3" creationId="{6578AF98-DD32-4443-AFE5-519E84075324}"/>
          </ac:spMkLst>
        </pc:spChg>
        <pc:spChg chg="add del mod">
          <ac:chgData name="Sebastian Birk" userId="6fef93f5-c768-4dfb-8bdd-0abbc09bc9e4" providerId="ADAL" clId="{8EEFD104-2E31-459C-8AA0-7BC753309DEA}" dt="2022-02-10T17:38:31.180" v="7051" actId="478"/>
          <ac:spMkLst>
            <pc:docMk/>
            <pc:sldMk cId="25148551" sldId="4163"/>
            <ac:spMk id="5" creationId="{20910A88-F42B-4465-A8B8-E925C8B510F9}"/>
          </ac:spMkLst>
        </pc:spChg>
        <pc:spChg chg="add del mod">
          <ac:chgData name="Sebastian Birk" userId="6fef93f5-c768-4dfb-8bdd-0abbc09bc9e4" providerId="ADAL" clId="{8EEFD104-2E31-459C-8AA0-7BC753309DEA}" dt="2022-02-10T17:35:53.899" v="7049" actId="11529"/>
          <ac:spMkLst>
            <pc:docMk/>
            <pc:sldMk cId="25148551" sldId="4163"/>
            <ac:spMk id="6" creationId="{548D4CAA-869C-4B5E-B39F-0E78615E9710}"/>
          </ac:spMkLst>
        </pc:spChg>
        <pc:spChg chg="add mod">
          <ac:chgData name="Sebastian Birk" userId="6fef93f5-c768-4dfb-8bdd-0abbc09bc9e4" providerId="ADAL" clId="{8EEFD104-2E31-459C-8AA0-7BC753309DEA}" dt="2022-04-27T18:28:37.866" v="27802" actId="20577"/>
          <ac:spMkLst>
            <pc:docMk/>
            <pc:sldMk cId="25148551" sldId="4163"/>
            <ac:spMk id="8" creationId="{CDBF0865-6125-436E-87A4-F551934A94C5}"/>
          </ac:spMkLst>
        </pc:spChg>
        <pc:spChg chg="add mod">
          <ac:chgData name="Sebastian Birk" userId="6fef93f5-c768-4dfb-8bdd-0abbc09bc9e4" providerId="ADAL" clId="{8EEFD104-2E31-459C-8AA0-7BC753309DEA}" dt="2022-04-27T18:35:07.606" v="27817" actId="20577"/>
          <ac:spMkLst>
            <pc:docMk/>
            <pc:sldMk cId="25148551" sldId="4163"/>
            <ac:spMk id="9" creationId="{DCB8B845-2CB8-4661-AB29-AEAD383A3FB3}"/>
          </ac:spMkLst>
        </pc:spChg>
        <pc:spChg chg="add del mod">
          <ac:chgData name="Sebastian Birk" userId="6fef93f5-c768-4dfb-8bdd-0abbc09bc9e4" providerId="ADAL" clId="{8EEFD104-2E31-459C-8AA0-7BC753309DEA}" dt="2022-02-10T17:40:52.747" v="7215" actId="478"/>
          <ac:spMkLst>
            <pc:docMk/>
            <pc:sldMk cId="25148551" sldId="4163"/>
            <ac:spMk id="10" creationId="{9BCFB535-2E5E-4BFF-95F5-7E5C5B9A0AA7}"/>
          </ac:spMkLst>
        </pc:spChg>
        <pc:spChg chg="add del mod">
          <ac:chgData name="Sebastian Birk" userId="6fef93f5-c768-4dfb-8bdd-0abbc09bc9e4" providerId="ADAL" clId="{8EEFD104-2E31-459C-8AA0-7BC753309DEA}" dt="2022-02-10T17:40:52.747" v="7215" actId="478"/>
          <ac:spMkLst>
            <pc:docMk/>
            <pc:sldMk cId="25148551" sldId="4163"/>
            <ac:spMk id="11" creationId="{7A631B42-3518-49A5-970A-382CB3249277}"/>
          </ac:spMkLst>
        </pc:spChg>
        <pc:spChg chg="add del mod">
          <ac:chgData name="Sebastian Birk" userId="6fef93f5-c768-4dfb-8bdd-0abbc09bc9e4" providerId="ADAL" clId="{8EEFD104-2E31-459C-8AA0-7BC753309DEA}" dt="2022-02-10T17:40:52.747" v="7215" actId="478"/>
          <ac:spMkLst>
            <pc:docMk/>
            <pc:sldMk cId="25148551" sldId="4163"/>
            <ac:spMk id="12" creationId="{451C8C64-797A-43E0-BE9E-BDF71FA71E92}"/>
          </ac:spMkLst>
        </pc:spChg>
        <pc:spChg chg="add del mod">
          <ac:chgData name="Sebastian Birk" userId="6fef93f5-c768-4dfb-8bdd-0abbc09bc9e4" providerId="ADAL" clId="{8EEFD104-2E31-459C-8AA0-7BC753309DEA}" dt="2022-02-10T17:40:52.747" v="7215" actId="478"/>
          <ac:spMkLst>
            <pc:docMk/>
            <pc:sldMk cId="25148551" sldId="4163"/>
            <ac:spMk id="13" creationId="{7A245336-D5F1-4AF2-8DAE-CA3660FD7491}"/>
          </ac:spMkLst>
        </pc:spChg>
        <pc:spChg chg="add del mod">
          <ac:chgData name="Sebastian Birk" userId="6fef93f5-c768-4dfb-8bdd-0abbc09bc9e4" providerId="ADAL" clId="{8EEFD104-2E31-459C-8AA0-7BC753309DEA}" dt="2022-02-10T17:40:52.747" v="7215" actId="478"/>
          <ac:spMkLst>
            <pc:docMk/>
            <pc:sldMk cId="25148551" sldId="4163"/>
            <ac:spMk id="14" creationId="{495C20EA-13DF-4250-B922-46B3BC8542FC}"/>
          </ac:spMkLst>
        </pc:spChg>
        <pc:spChg chg="add del mod">
          <ac:chgData name="Sebastian Birk" userId="6fef93f5-c768-4dfb-8bdd-0abbc09bc9e4" providerId="ADAL" clId="{8EEFD104-2E31-459C-8AA0-7BC753309DEA}" dt="2022-02-10T17:40:52.747" v="7215" actId="478"/>
          <ac:spMkLst>
            <pc:docMk/>
            <pc:sldMk cId="25148551" sldId="4163"/>
            <ac:spMk id="15" creationId="{21996930-AC23-43D5-B60B-6C924358820A}"/>
          </ac:spMkLst>
        </pc:spChg>
        <pc:spChg chg="add del mod">
          <ac:chgData name="Sebastian Birk" userId="6fef93f5-c768-4dfb-8bdd-0abbc09bc9e4" providerId="ADAL" clId="{8EEFD104-2E31-459C-8AA0-7BC753309DEA}" dt="2022-02-10T17:40:52.747" v="7215" actId="478"/>
          <ac:spMkLst>
            <pc:docMk/>
            <pc:sldMk cId="25148551" sldId="4163"/>
            <ac:spMk id="16" creationId="{4715423B-BB87-476A-BF8F-83B67979A47E}"/>
          </ac:spMkLst>
        </pc:spChg>
        <pc:spChg chg="add del mod">
          <ac:chgData name="Sebastian Birk" userId="6fef93f5-c768-4dfb-8bdd-0abbc09bc9e4" providerId="ADAL" clId="{8EEFD104-2E31-459C-8AA0-7BC753309DEA}" dt="2022-02-10T17:40:52.747" v="7215" actId="478"/>
          <ac:spMkLst>
            <pc:docMk/>
            <pc:sldMk cId="25148551" sldId="4163"/>
            <ac:spMk id="17" creationId="{590AA76E-0FC6-42A6-982E-EB17ACC722C0}"/>
          </ac:spMkLst>
        </pc:spChg>
        <pc:spChg chg="add del mod">
          <ac:chgData name="Sebastian Birk" userId="6fef93f5-c768-4dfb-8bdd-0abbc09bc9e4" providerId="ADAL" clId="{8EEFD104-2E31-459C-8AA0-7BC753309DEA}" dt="2022-02-10T17:40:49.188" v="7213" actId="478"/>
          <ac:spMkLst>
            <pc:docMk/>
            <pc:sldMk cId="25148551" sldId="4163"/>
            <ac:spMk id="19" creationId="{2314CA92-DD51-4560-9D10-07A3A06C6FE2}"/>
          </ac:spMkLst>
        </pc:spChg>
        <pc:spChg chg="add del mod">
          <ac:chgData name="Sebastian Birk" userId="6fef93f5-c768-4dfb-8bdd-0abbc09bc9e4" providerId="ADAL" clId="{8EEFD104-2E31-459C-8AA0-7BC753309DEA}" dt="2022-02-10T17:40:50.939" v="7214" actId="478"/>
          <ac:spMkLst>
            <pc:docMk/>
            <pc:sldMk cId="25148551" sldId="4163"/>
            <ac:spMk id="20" creationId="{634FE048-4D88-405E-84B5-0221CE0C98D6}"/>
          </ac:spMkLst>
        </pc:spChg>
        <pc:spChg chg="add mod">
          <ac:chgData name="Sebastian Birk" userId="6fef93f5-c768-4dfb-8bdd-0abbc09bc9e4" providerId="ADAL" clId="{8EEFD104-2E31-459C-8AA0-7BC753309DEA}" dt="2022-02-10T18:15:24.435" v="8298" actId="20577"/>
          <ac:spMkLst>
            <pc:docMk/>
            <pc:sldMk cId="25148551" sldId="4163"/>
            <ac:spMk id="21" creationId="{83835B93-F1F4-4B77-B594-B44D6B2CB67E}"/>
          </ac:spMkLst>
        </pc:spChg>
        <pc:spChg chg="add mod">
          <ac:chgData name="Sebastian Birk" userId="6fef93f5-c768-4dfb-8bdd-0abbc09bc9e4" providerId="ADAL" clId="{8EEFD104-2E31-459C-8AA0-7BC753309DEA}" dt="2022-04-27T18:34:59.532" v="27807" actId="20577"/>
          <ac:spMkLst>
            <pc:docMk/>
            <pc:sldMk cId="25148551" sldId="4163"/>
            <ac:spMk id="22" creationId="{91D6185F-62F3-4C87-8402-C189E6CBF7DE}"/>
          </ac:spMkLst>
        </pc:spChg>
        <pc:spChg chg="add del mod">
          <ac:chgData name="Sebastian Birk" userId="6fef93f5-c768-4dfb-8bdd-0abbc09bc9e4" providerId="ADAL" clId="{8EEFD104-2E31-459C-8AA0-7BC753309DEA}" dt="2022-02-10T17:41:21.237" v="7252"/>
          <ac:spMkLst>
            <pc:docMk/>
            <pc:sldMk cId="25148551" sldId="4163"/>
            <ac:spMk id="23" creationId="{169F0ABE-45F7-4BE0-B902-042682F47CA6}"/>
          </ac:spMkLst>
        </pc:spChg>
        <pc:spChg chg="add del mod">
          <ac:chgData name="Sebastian Birk" userId="6fef93f5-c768-4dfb-8bdd-0abbc09bc9e4" providerId="ADAL" clId="{8EEFD104-2E31-459C-8AA0-7BC753309DEA}" dt="2022-02-10T17:41:21.237" v="7252"/>
          <ac:spMkLst>
            <pc:docMk/>
            <pc:sldMk cId="25148551" sldId="4163"/>
            <ac:spMk id="24" creationId="{1D98A7E9-8B9F-444D-A098-DA2ECD989614}"/>
          </ac:spMkLst>
        </pc:spChg>
        <pc:spChg chg="mod">
          <ac:chgData name="Sebastian Birk" userId="6fef93f5-c768-4dfb-8bdd-0abbc09bc9e4" providerId="ADAL" clId="{8EEFD104-2E31-459C-8AA0-7BC753309DEA}" dt="2022-02-18T08:24:49.209" v="9968" actId="20577"/>
          <ac:spMkLst>
            <pc:docMk/>
            <pc:sldMk cId="25148551" sldId="4163"/>
            <ac:spMk id="28" creationId="{1A4F4A19-AB09-479B-90D6-BD0C54D42169}"/>
          </ac:spMkLst>
        </pc:spChg>
        <pc:spChg chg="mod">
          <ac:chgData name="Sebastian Birk" userId="6fef93f5-c768-4dfb-8bdd-0abbc09bc9e4" providerId="ADAL" clId="{8EEFD104-2E31-459C-8AA0-7BC753309DEA}" dt="2022-04-27T18:27:34.586" v="27785" actId="20577"/>
          <ac:spMkLst>
            <pc:docMk/>
            <pc:sldMk cId="25148551" sldId="4163"/>
            <ac:spMk id="29" creationId="{30FC1642-B6D2-45E1-AA66-E994AA294AD2}"/>
          </ac:spMkLst>
        </pc:spChg>
        <pc:spChg chg="mod">
          <ac:chgData name="Sebastian Birk" userId="6fef93f5-c768-4dfb-8bdd-0abbc09bc9e4" providerId="ADAL" clId="{8EEFD104-2E31-459C-8AA0-7BC753309DEA}" dt="2022-02-10T17:43:08.368" v="7322"/>
          <ac:spMkLst>
            <pc:docMk/>
            <pc:sldMk cId="25148551" sldId="4163"/>
            <ac:spMk id="31" creationId="{DF5E0BF0-324D-49FA-9BDE-5D289E52B49E}"/>
          </ac:spMkLst>
        </pc:spChg>
        <pc:spChg chg="mod">
          <ac:chgData name="Sebastian Birk" userId="6fef93f5-c768-4dfb-8bdd-0abbc09bc9e4" providerId="ADAL" clId="{8EEFD104-2E31-459C-8AA0-7BC753309DEA}" dt="2022-04-27T18:27:56.811" v="27792" actId="20577"/>
          <ac:spMkLst>
            <pc:docMk/>
            <pc:sldMk cId="25148551" sldId="4163"/>
            <ac:spMk id="32" creationId="{68BBDF9A-1DD2-4DF0-A2F4-009C56A55614}"/>
          </ac:spMkLst>
        </pc:spChg>
        <pc:spChg chg="mod">
          <ac:chgData name="Sebastian Birk" userId="6fef93f5-c768-4dfb-8bdd-0abbc09bc9e4" providerId="ADAL" clId="{8EEFD104-2E31-459C-8AA0-7BC753309DEA}" dt="2022-02-10T17:44:30.917" v="7445" actId="20577"/>
          <ac:spMkLst>
            <pc:docMk/>
            <pc:sldMk cId="25148551" sldId="4163"/>
            <ac:spMk id="34" creationId="{8DB0F4C5-0B37-47E7-BB34-2E4B42AE8EBE}"/>
          </ac:spMkLst>
        </pc:spChg>
        <pc:spChg chg="mod">
          <ac:chgData name="Sebastian Birk" userId="6fef93f5-c768-4dfb-8bdd-0abbc09bc9e4" providerId="ADAL" clId="{8EEFD104-2E31-459C-8AA0-7BC753309DEA}" dt="2022-02-18T08:04:27.869" v="9582" actId="20577"/>
          <ac:spMkLst>
            <pc:docMk/>
            <pc:sldMk cId="25148551" sldId="4163"/>
            <ac:spMk id="35" creationId="{EC3AA0C6-D7D4-46BC-9BD0-4E6EFF413DF6}"/>
          </ac:spMkLst>
        </pc:spChg>
        <pc:spChg chg="mod">
          <ac:chgData name="Sebastian Birk" userId="6fef93f5-c768-4dfb-8bdd-0abbc09bc9e4" providerId="ADAL" clId="{8EEFD104-2E31-459C-8AA0-7BC753309DEA}" dt="2022-02-10T17:44:35.647" v="7460" actId="20577"/>
          <ac:spMkLst>
            <pc:docMk/>
            <pc:sldMk cId="25148551" sldId="4163"/>
            <ac:spMk id="37" creationId="{120512E2-0008-4BF2-BBA6-CD35F9E6844A}"/>
          </ac:spMkLst>
        </pc:spChg>
        <pc:spChg chg="mod">
          <ac:chgData name="Sebastian Birk" userId="6fef93f5-c768-4dfb-8bdd-0abbc09bc9e4" providerId="ADAL" clId="{8EEFD104-2E31-459C-8AA0-7BC753309DEA}" dt="2022-02-10T17:53:40.951" v="7808" actId="20577"/>
          <ac:spMkLst>
            <pc:docMk/>
            <pc:sldMk cId="25148551" sldId="4163"/>
            <ac:spMk id="38" creationId="{826599B5-A09C-4A3C-9CD6-4D91E3413A0A}"/>
          </ac:spMkLst>
        </pc:spChg>
        <pc:spChg chg="mod">
          <ac:chgData name="Sebastian Birk" userId="6fef93f5-c768-4dfb-8bdd-0abbc09bc9e4" providerId="ADAL" clId="{8EEFD104-2E31-459C-8AA0-7BC753309DEA}" dt="2022-02-10T17:45:00.301" v="7475" actId="20577"/>
          <ac:spMkLst>
            <pc:docMk/>
            <pc:sldMk cId="25148551" sldId="4163"/>
            <ac:spMk id="40" creationId="{53ACA138-B7EE-4F02-A280-3C59AF8649E4}"/>
          </ac:spMkLst>
        </pc:spChg>
        <pc:spChg chg="mod">
          <ac:chgData name="Sebastian Birk" userId="6fef93f5-c768-4dfb-8bdd-0abbc09bc9e4" providerId="ADAL" clId="{8EEFD104-2E31-459C-8AA0-7BC753309DEA}" dt="2022-04-27T18:35:36.538" v="27820" actId="20577"/>
          <ac:spMkLst>
            <pc:docMk/>
            <pc:sldMk cId="25148551" sldId="4163"/>
            <ac:spMk id="41" creationId="{961AF955-AF90-4E3A-B7AE-97F9004F7E38}"/>
          </ac:spMkLst>
        </pc:spChg>
        <pc:spChg chg="mod">
          <ac:chgData name="Sebastian Birk" userId="6fef93f5-c768-4dfb-8bdd-0abbc09bc9e4" providerId="ADAL" clId="{8EEFD104-2E31-459C-8AA0-7BC753309DEA}" dt="2022-02-10T18:13:35.773" v="8128" actId="20577"/>
          <ac:spMkLst>
            <pc:docMk/>
            <pc:sldMk cId="25148551" sldId="4163"/>
            <ac:spMk id="43" creationId="{E4675838-2F50-40E8-AFF7-2F550BB410F0}"/>
          </ac:spMkLst>
        </pc:spChg>
        <pc:spChg chg="mod">
          <ac:chgData name="Sebastian Birk" userId="6fef93f5-c768-4dfb-8bdd-0abbc09bc9e4" providerId="ADAL" clId="{8EEFD104-2E31-459C-8AA0-7BC753309DEA}" dt="2022-02-10T17:53:47.782" v="7823" actId="20577"/>
          <ac:spMkLst>
            <pc:docMk/>
            <pc:sldMk cId="25148551" sldId="4163"/>
            <ac:spMk id="44" creationId="{8C786B3C-A79B-4629-919F-D58F3499B1AA}"/>
          </ac:spMkLst>
        </pc:spChg>
        <pc:spChg chg="mod">
          <ac:chgData name="Sebastian Birk" userId="6fef93f5-c768-4dfb-8bdd-0abbc09bc9e4" providerId="ADAL" clId="{8EEFD104-2E31-459C-8AA0-7BC753309DEA}" dt="2022-02-10T17:49:28.428" v="7667" actId="20577"/>
          <ac:spMkLst>
            <pc:docMk/>
            <pc:sldMk cId="25148551" sldId="4163"/>
            <ac:spMk id="46" creationId="{6218FB6E-0D30-4A70-AD38-A3F57D54B686}"/>
          </ac:spMkLst>
        </pc:spChg>
        <pc:spChg chg="mod">
          <ac:chgData name="Sebastian Birk" userId="6fef93f5-c768-4dfb-8bdd-0abbc09bc9e4" providerId="ADAL" clId="{8EEFD104-2E31-459C-8AA0-7BC753309DEA}" dt="2022-02-10T17:53:51.121" v="7832" actId="20577"/>
          <ac:spMkLst>
            <pc:docMk/>
            <pc:sldMk cId="25148551" sldId="4163"/>
            <ac:spMk id="47" creationId="{4B1441C8-9042-447B-9F38-E426D8F364EA}"/>
          </ac:spMkLst>
        </pc:spChg>
        <pc:spChg chg="mod">
          <ac:chgData name="Sebastian Birk" userId="6fef93f5-c768-4dfb-8bdd-0abbc09bc9e4" providerId="ADAL" clId="{8EEFD104-2E31-459C-8AA0-7BC753309DEA}" dt="2022-02-10T17:46:20.330" v="7568" actId="20577"/>
          <ac:spMkLst>
            <pc:docMk/>
            <pc:sldMk cId="25148551" sldId="4163"/>
            <ac:spMk id="49" creationId="{33B75248-4666-4BC4-A039-CE515D83323C}"/>
          </ac:spMkLst>
        </pc:spChg>
        <pc:spChg chg="mod">
          <ac:chgData name="Sebastian Birk" userId="6fef93f5-c768-4dfb-8bdd-0abbc09bc9e4" providerId="ADAL" clId="{8EEFD104-2E31-459C-8AA0-7BC753309DEA}" dt="2022-04-27T18:28:02.481" v="27797" actId="20577"/>
          <ac:spMkLst>
            <pc:docMk/>
            <pc:sldMk cId="25148551" sldId="4163"/>
            <ac:spMk id="50" creationId="{2C653F55-AC2E-42CA-8169-B1B4B8AA1F18}"/>
          </ac:spMkLst>
        </pc:spChg>
        <pc:spChg chg="mod">
          <ac:chgData name="Sebastian Birk" userId="6fef93f5-c768-4dfb-8bdd-0abbc09bc9e4" providerId="ADAL" clId="{8EEFD104-2E31-459C-8AA0-7BC753309DEA}" dt="2022-02-18T08:28:55.988" v="10034" actId="20577"/>
          <ac:spMkLst>
            <pc:docMk/>
            <pc:sldMk cId="25148551" sldId="4163"/>
            <ac:spMk id="52" creationId="{62A4BB6F-5578-449D-882A-BBAED7219881}"/>
          </ac:spMkLst>
        </pc:spChg>
        <pc:spChg chg="mod">
          <ac:chgData name="Sebastian Birk" userId="6fef93f5-c768-4dfb-8bdd-0abbc09bc9e4" providerId="ADAL" clId="{8EEFD104-2E31-459C-8AA0-7BC753309DEA}" dt="2022-04-27T17:53:39.969" v="27539" actId="20577"/>
          <ac:spMkLst>
            <pc:docMk/>
            <pc:sldMk cId="25148551" sldId="4163"/>
            <ac:spMk id="53" creationId="{A9031267-BED6-4474-8A1B-B467E42A1AEB}"/>
          </ac:spMkLst>
        </pc:spChg>
        <pc:spChg chg="mod">
          <ac:chgData name="Sebastian Birk" userId="6fef93f5-c768-4dfb-8bdd-0abbc09bc9e4" providerId="ADAL" clId="{8EEFD104-2E31-459C-8AA0-7BC753309DEA}" dt="2022-02-18T08:20:26.905" v="9874" actId="20577"/>
          <ac:spMkLst>
            <pc:docMk/>
            <pc:sldMk cId="25148551" sldId="4163"/>
            <ac:spMk id="55" creationId="{CAA10A16-C7B3-45B2-827C-3A36929883AF}"/>
          </ac:spMkLst>
        </pc:spChg>
        <pc:spChg chg="mod">
          <ac:chgData name="Sebastian Birk" userId="6fef93f5-c768-4dfb-8bdd-0abbc09bc9e4" providerId="ADAL" clId="{8EEFD104-2E31-459C-8AA0-7BC753309DEA}" dt="2022-02-18T08:06:42.196" v="9587" actId="20577"/>
          <ac:spMkLst>
            <pc:docMk/>
            <pc:sldMk cId="25148551" sldId="4163"/>
            <ac:spMk id="56" creationId="{1A3315ED-64C6-482E-864E-B4114FBBD4E6}"/>
          </ac:spMkLst>
        </pc:spChg>
        <pc:grpChg chg="add mod">
          <ac:chgData name="Sebastian Birk" userId="6fef93f5-c768-4dfb-8bdd-0abbc09bc9e4" providerId="ADAL" clId="{8EEFD104-2E31-459C-8AA0-7BC753309DEA}" dt="2022-02-10T17:52:19.862" v="7720" actId="1037"/>
          <ac:grpSpMkLst>
            <pc:docMk/>
            <pc:sldMk cId="25148551" sldId="4163"/>
            <ac:grpSpMk id="25" creationId="{AD771501-7961-4F7D-9D1C-89CA05446088}"/>
          </ac:grpSpMkLst>
        </pc:grpChg>
        <pc:grpChg chg="add mod">
          <ac:chgData name="Sebastian Birk" userId="6fef93f5-c768-4dfb-8bdd-0abbc09bc9e4" providerId="ADAL" clId="{8EEFD104-2E31-459C-8AA0-7BC753309DEA}" dt="2022-02-10T17:52:19.862" v="7720" actId="1037"/>
          <ac:grpSpMkLst>
            <pc:docMk/>
            <pc:sldMk cId="25148551" sldId="4163"/>
            <ac:grpSpMk id="26" creationId="{E0C44E48-B612-4F3C-BC26-8958CF0C6FEC}"/>
          </ac:grpSpMkLst>
        </pc:grpChg>
        <pc:grpChg chg="add mod">
          <ac:chgData name="Sebastian Birk" userId="6fef93f5-c768-4dfb-8bdd-0abbc09bc9e4" providerId="ADAL" clId="{8EEFD104-2E31-459C-8AA0-7BC753309DEA}" dt="2022-02-10T17:52:19.862" v="7720" actId="1037"/>
          <ac:grpSpMkLst>
            <pc:docMk/>
            <pc:sldMk cId="25148551" sldId="4163"/>
            <ac:grpSpMk id="27" creationId="{05966A0E-075C-4D70-AA7B-9ADB15C9036E}"/>
          </ac:grpSpMkLst>
        </pc:grpChg>
        <pc:grpChg chg="add mod">
          <ac:chgData name="Sebastian Birk" userId="6fef93f5-c768-4dfb-8bdd-0abbc09bc9e4" providerId="ADAL" clId="{8EEFD104-2E31-459C-8AA0-7BC753309DEA}" dt="2022-02-10T17:52:19.862" v="7720" actId="1037"/>
          <ac:grpSpMkLst>
            <pc:docMk/>
            <pc:sldMk cId="25148551" sldId="4163"/>
            <ac:grpSpMk id="30" creationId="{F5F47238-4C1C-41CD-B267-36A1CA6675FD}"/>
          </ac:grpSpMkLst>
        </pc:grpChg>
        <pc:grpChg chg="add mod">
          <ac:chgData name="Sebastian Birk" userId="6fef93f5-c768-4dfb-8bdd-0abbc09bc9e4" providerId="ADAL" clId="{8EEFD104-2E31-459C-8AA0-7BC753309DEA}" dt="2022-02-10T17:52:19.862" v="7720" actId="1037"/>
          <ac:grpSpMkLst>
            <pc:docMk/>
            <pc:sldMk cId="25148551" sldId="4163"/>
            <ac:grpSpMk id="33" creationId="{1ABE5296-FB68-47DC-BAEB-88A92B56FC6C}"/>
          </ac:grpSpMkLst>
        </pc:grpChg>
        <pc:grpChg chg="add mod">
          <ac:chgData name="Sebastian Birk" userId="6fef93f5-c768-4dfb-8bdd-0abbc09bc9e4" providerId="ADAL" clId="{8EEFD104-2E31-459C-8AA0-7BC753309DEA}" dt="2022-02-10T17:52:19.862" v="7720" actId="1037"/>
          <ac:grpSpMkLst>
            <pc:docMk/>
            <pc:sldMk cId="25148551" sldId="4163"/>
            <ac:grpSpMk id="36" creationId="{C5CF8477-F6D8-47AF-9D1E-FEAFF03168F1}"/>
          </ac:grpSpMkLst>
        </pc:grpChg>
        <pc:grpChg chg="add mod">
          <ac:chgData name="Sebastian Birk" userId="6fef93f5-c768-4dfb-8bdd-0abbc09bc9e4" providerId="ADAL" clId="{8EEFD104-2E31-459C-8AA0-7BC753309DEA}" dt="2022-02-10T17:52:34.112" v="7759" actId="1038"/>
          <ac:grpSpMkLst>
            <pc:docMk/>
            <pc:sldMk cId="25148551" sldId="4163"/>
            <ac:grpSpMk id="39" creationId="{40828174-C69B-4DDE-9FBA-86343B28091E}"/>
          </ac:grpSpMkLst>
        </pc:grpChg>
        <pc:grpChg chg="add mod">
          <ac:chgData name="Sebastian Birk" userId="6fef93f5-c768-4dfb-8bdd-0abbc09bc9e4" providerId="ADAL" clId="{8EEFD104-2E31-459C-8AA0-7BC753309DEA}" dt="2022-02-10T17:52:34.112" v="7759" actId="1038"/>
          <ac:grpSpMkLst>
            <pc:docMk/>
            <pc:sldMk cId="25148551" sldId="4163"/>
            <ac:grpSpMk id="42" creationId="{03D3094A-D082-4ED8-AFCF-8C12366B6945}"/>
          </ac:grpSpMkLst>
        </pc:grpChg>
        <pc:grpChg chg="add mod">
          <ac:chgData name="Sebastian Birk" userId="6fef93f5-c768-4dfb-8bdd-0abbc09bc9e4" providerId="ADAL" clId="{8EEFD104-2E31-459C-8AA0-7BC753309DEA}" dt="2022-02-10T17:52:34.112" v="7759" actId="1038"/>
          <ac:grpSpMkLst>
            <pc:docMk/>
            <pc:sldMk cId="25148551" sldId="4163"/>
            <ac:grpSpMk id="45" creationId="{C6265059-79FE-4834-A3FB-5B5C18CFF949}"/>
          </ac:grpSpMkLst>
        </pc:grpChg>
        <pc:grpChg chg="add mod">
          <ac:chgData name="Sebastian Birk" userId="6fef93f5-c768-4dfb-8bdd-0abbc09bc9e4" providerId="ADAL" clId="{8EEFD104-2E31-459C-8AA0-7BC753309DEA}" dt="2022-02-10T17:52:34.112" v="7759" actId="1038"/>
          <ac:grpSpMkLst>
            <pc:docMk/>
            <pc:sldMk cId="25148551" sldId="4163"/>
            <ac:grpSpMk id="48" creationId="{FA907F78-AA30-45EE-9275-8B8191C853A2}"/>
          </ac:grpSpMkLst>
        </pc:grpChg>
        <pc:grpChg chg="add mod">
          <ac:chgData name="Sebastian Birk" userId="6fef93f5-c768-4dfb-8bdd-0abbc09bc9e4" providerId="ADAL" clId="{8EEFD104-2E31-459C-8AA0-7BC753309DEA}" dt="2022-02-10T17:52:34.112" v="7759" actId="1038"/>
          <ac:grpSpMkLst>
            <pc:docMk/>
            <pc:sldMk cId="25148551" sldId="4163"/>
            <ac:grpSpMk id="51" creationId="{B6702B94-DE16-409D-99A3-D870AD04F352}"/>
          </ac:grpSpMkLst>
        </pc:grpChg>
        <pc:grpChg chg="add mod">
          <ac:chgData name="Sebastian Birk" userId="6fef93f5-c768-4dfb-8bdd-0abbc09bc9e4" providerId="ADAL" clId="{8EEFD104-2E31-459C-8AA0-7BC753309DEA}" dt="2022-02-10T17:52:34.112" v="7759" actId="1038"/>
          <ac:grpSpMkLst>
            <pc:docMk/>
            <pc:sldMk cId="25148551" sldId="4163"/>
            <ac:grpSpMk id="54" creationId="{BEB1D6B1-73FF-4870-A250-9A8C773C5F5F}"/>
          </ac:grpSpMkLst>
        </pc:grpChg>
        <pc:graphicFrameChg chg="add mod modGraphic">
          <ac:chgData name="Sebastian Birk" userId="6fef93f5-c768-4dfb-8bdd-0abbc09bc9e4" providerId="ADAL" clId="{8EEFD104-2E31-459C-8AA0-7BC753309DEA}" dt="2022-02-10T17:57:22.254" v="7886" actId="1076"/>
          <ac:graphicFrameMkLst>
            <pc:docMk/>
            <pc:sldMk cId="25148551" sldId="4163"/>
            <ac:graphicFrameMk id="7" creationId="{FDBBA4C0-7E5D-4B59-A1AD-08DA6BA767E0}"/>
          </ac:graphicFrameMkLst>
        </pc:graphicFrameChg>
        <pc:graphicFrameChg chg="add del mod">
          <ac:chgData name="Sebastian Birk" userId="6fef93f5-c768-4dfb-8bdd-0abbc09bc9e4" providerId="ADAL" clId="{8EEFD104-2E31-459C-8AA0-7BC753309DEA}" dt="2022-02-10T17:40:47.832" v="7212" actId="478"/>
          <ac:graphicFrameMkLst>
            <pc:docMk/>
            <pc:sldMk cId="25148551" sldId="4163"/>
            <ac:graphicFrameMk id="18" creationId="{57ED8092-A19D-43A0-8FC4-D50D8F865ADD}"/>
          </ac:graphicFrameMkLst>
        </pc:graphicFrameChg>
        <pc:graphicFrameChg chg="add mod modGraphic">
          <ac:chgData name="Sebastian Birk" userId="6fef93f5-c768-4dfb-8bdd-0abbc09bc9e4" providerId="ADAL" clId="{8EEFD104-2E31-459C-8AA0-7BC753309DEA}" dt="2022-04-27T17:53:27.822" v="27537" actId="108"/>
          <ac:graphicFrameMkLst>
            <pc:docMk/>
            <pc:sldMk cId="25148551" sldId="4163"/>
            <ac:graphicFrameMk id="57" creationId="{A6688A1C-5F49-4134-B796-DCDEDF41E7D8}"/>
          </ac:graphicFrameMkLst>
        </pc:graphicFrameChg>
      </pc:sldChg>
      <pc:sldChg chg="modSp add mod ord">
        <pc:chgData name="Sebastian Birk" userId="6fef93f5-c768-4dfb-8bdd-0abbc09bc9e4" providerId="ADAL" clId="{8EEFD104-2E31-459C-8AA0-7BC753309DEA}" dt="2022-02-18T08:15:31.834" v="9852" actId="20577"/>
        <pc:sldMkLst>
          <pc:docMk/>
          <pc:sldMk cId="449898121" sldId="4164"/>
        </pc:sldMkLst>
        <pc:spChg chg="mod">
          <ac:chgData name="Sebastian Birk" userId="6fef93f5-c768-4dfb-8bdd-0abbc09bc9e4" providerId="ADAL" clId="{8EEFD104-2E31-459C-8AA0-7BC753309DEA}" dt="2022-02-18T08:15:31.834" v="9852" actId="20577"/>
          <ac:spMkLst>
            <pc:docMk/>
            <pc:sldMk cId="449898121" sldId="4164"/>
            <ac:spMk id="2" creationId="{63B36622-B6AF-AB4E-B546-278251C064AD}"/>
          </ac:spMkLst>
        </pc:spChg>
        <pc:spChg chg="mod">
          <ac:chgData name="Sebastian Birk" userId="6fef93f5-c768-4dfb-8bdd-0abbc09bc9e4" providerId="ADAL" clId="{8EEFD104-2E31-459C-8AA0-7BC753309DEA}" dt="2022-02-10T18:18:55.900" v="8494" actId="20577"/>
          <ac:spMkLst>
            <pc:docMk/>
            <pc:sldMk cId="449898121" sldId="4164"/>
            <ac:spMk id="3" creationId="{6578AF98-DD32-4443-AFE5-519E84075324}"/>
          </ac:spMkLst>
        </pc:spChg>
      </pc:sldChg>
      <pc:sldChg chg="add del">
        <pc:chgData name="Sebastian Birk" userId="6fef93f5-c768-4dfb-8bdd-0abbc09bc9e4" providerId="ADAL" clId="{8EEFD104-2E31-459C-8AA0-7BC753309DEA}" dt="2022-02-12T06:28:48.083" v="8879"/>
        <pc:sldMkLst>
          <pc:docMk/>
          <pc:sldMk cId="2289613608" sldId="4165"/>
        </pc:sldMkLst>
      </pc:sldChg>
      <pc:sldChg chg="addSp delSp modSp add mod ord">
        <pc:chgData name="Sebastian Birk" userId="6fef93f5-c768-4dfb-8bdd-0abbc09bc9e4" providerId="ADAL" clId="{8EEFD104-2E31-459C-8AA0-7BC753309DEA}" dt="2022-02-12T06:30:58.824" v="9291" actId="20577"/>
        <pc:sldMkLst>
          <pc:docMk/>
          <pc:sldMk cId="3572808874" sldId="4165"/>
        </pc:sldMkLst>
        <pc:spChg chg="mod">
          <ac:chgData name="Sebastian Birk" userId="6fef93f5-c768-4dfb-8bdd-0abbc09bc9e4" providerId="ADAL" clId="{8EEFD104-2E31-459C-8AA0-7BC753309DEA}" dt="2022-02-12T06:28:54.277" v="8891" actId="20577"/>
          <ac:spMkLst>
            <pc:docMk/>
            <pc:sldMk cId="3572808874" sldId="4165"/>
            <ac:spMk id="3" creationId="{6578AF98-DD32-4443-AFE5-519E84075324}"/>
          </ac:spMkLst>
        </pc:spChg>
        <pc:spChg chg="del topLvl">
          <ac:chgData name="Sebastian Birk" userId="6fef93f5-c768-4dfb-8bdd-0abbc09bc9e4" providerId="ADAL" clId="{8EEFD104-2E31-459C-8AA0-7BC753309DEA}" dt="2022-02-12T06:29:07.433" v="8895" actId="478"/>
          <ac:spMkLst>
            <pc:docMk/>
            <pc:sldMk cId="3572808874" sldId="4165"/>
            <ac:spMk id="8" creationId="{CDBF0865-6125-436E-87A4-F551934A94C5}"/>
          </ac:spMkLst>
        </pc:spChg>
        <pc:spChg chg="del topLvl">
          <ac:chgData name="Sebastian Birk" userId="6fef93f5-c768-4dfb-8bdd-0abbc09bc9e4" providerId="ADAL" clId="{8EEFD104-2E31-459C-8AA0-7BC753309DEA}" dt="2022-02-12T06:29:09.592" v="8897" actId="478"/>
          <ac:spMkLst>
            <pc:docMk/>
            <pc:sldMk cId="3572808874" sldId="4165"/>
            <ac:spMk id="9" creationId="{DCB8B845-2CB8-4661-AB29-AEAD383A3FB3}"/>
          </ac:spMkLst>
        </pc:spChg>
        <pc:spChg chg="add mod">
          <ac:chgData name="Sebastian Birk" userId="6fef93f5-c768-4dfb-8bdd-0abbc09bc9e4" providerId="ADAL" clId="{8EEFD104-2E31-459C-8AA0-7BC753309DEA}" dt="2022-02-12T06:30:58.824" v="9291" actId="20577"/>
          <ac:spMkLst>
            <pc:docMk/>
            <pc:sldMk cId="3572808874" sldId="4165"/>
            <ac:spMk id="58" creationId="{FF255A5D-237A-47E0-8048-28CC17B97C59}"/>
          </ac:spMkLst>
        </pc:spChg>
        <pc:grpChg chg="del">
          <ac:chgData name="Sebastian Birk" userId="6fef93f5-c768-4dfb-8bdd-0abbc09bc9e4" providerId="ADAL" clId="{8EEFD104-2E31-459C-8AA0-7BC753309DEA}" dt="2022-02-12T06:29:07.433" v="8895" actId="478"/>
          <ac:grpSpMkLst>
            <pc:docMk/>
            <pc:sldMk cId="3572808874" sldId="4165"/>
            <ac:grpSpMk id="25" creationId="{AD771501-7961-4F7D-9D1C-89CA05446088}"/>
          </ac:grpSpMkLst>
        </pc:grpChg>
        <pc:grpChg chg="del">
          <ac:chgData name="Sebastian Birk" userId="6fef93f5-c768-4dfb-8bdd-0abbc09bc9e4" providerId="ADAL" clId="{8EEFD104-2E31-459C-8AA0-7BC753309DEA}" dt="2022-02-12T06:28:57.680" v="8892" actId="478"/>
          <ac:grpSpMkLst>
            <pc:docMk/>
            <pc:sldMk cId="3572808874" sldId="4165"/>
            <ac:grpSpMk id="26" creationId="{E0C44E48-B612-4F3C-BC26-8958CF0C6FEC}"/>
          </ac:grpSpMkLst>
        </pc:grpChg>
        <pc:grpChg chg="del">
          <ac:chgData name="Sebastian Birk" userId="6fef93f5-c768-4dfb-8bdd-0abbc09bc9e4" providerId="ADAL" clId="{8EEFD104-2E31-459C-8AA0-7BC753309DEA}" dt="2022-02-12T06:28:57.680" v="8892" actId="478"/>
          <ac:grpSpMkLst>
            <pc:docMk/>
            <pc:sldMk cId="3572808874" sldId="4165"/>
            <ac:grpSpMk id="27" creationId="{05966A0E-075C-4D70-AA7B-9ADB15C9036E}"/>
          </ac:grpSpMkLst>
        </pc:grpChg>
        <pc:grpChg chg="del">
          <ac:chgData name="Sebastian Birk" userId="6fef93f5-c768-4dfb-8bdd-0abbc09bc9e4" providerId="ADAL" clId="{8EEFD104-2E31-459C-8AA0-7BC753309DEA}" dt="2022-02-12T06:28:57.680" v="8892" actId="478"/>
          <ac:grpSpMkLst>
            <pc:docMk/>
            <pc:sldMk cId="3572808874" sldId="4165"/>
            <ac:grpSpMk id="30" creationId="{F5F47238-4C1C-41CD-B267-36A1CA6675FD}"/>
          </ac:grpSpMkLst>
        </pc:grpChg>
        <pc:grpChg chg="del">
          <ac:chgData name="Sebastian Birk" userId="6fef93f5-c768-4dfb-8bdd-0abbc09bc9e4" providerId="ADAL" clId="{8EEFD104-2E31-459C-8AA0-7BC753309DEA}" dt="2022-02-12T06:28:57.680" v="8892" actId="478"/>
          <ac:grpSpMkLst>
            <pc:docMk/>
            <pc:sldMk cId="3572808874" sldId="4165"/>
            <ac:grpSpMk id="33" creationId="{1ABE5296-FB68-47DC-BAEB-88A92B56FC6C}"/>
          </ac:grpSpMkLst>
        </pc:grpChg>
        <pc:grpChg chg="del">
          <ac:chgData name="Sebastian Birk" userId="6fef93f5-c768-4dfb-8bdd-0abbc09bc9e4" providerId="ADAL" clId="{8EEFD104-2E31-459C-8AA0-7BC753309DEA}" dt="2022-02-12T06:28:57.680" v="8892" actId="478"/>
          <ac:grpSpMkLst>
            <pc:docMk/>
            <pc:sldMk cId="3572808874" sldId="4165"/>
            <ac:grpSpMk id="36" creationId="{C5CF8477-F6D8-47AF-9D1E-FEAFF03168F1}"/>
          </ac:grpSpMkLst>
        </pc:grpChg>
        <pc:grpChg chg="del">
          <ac:chgData name="Sebastian Birk" userId="6fef93f5-c768-4dfb-8bdd-0abbc09bc9e4" providerId="ADAL" clId="{8EEFD104-2E31-459C-8AA0-7BC753309DEA}" dt="2022-02-12T06:29:08.397" v="8896" actId="478"/>
          <ac:grpSpMkLst>
            <pc:docMk/>
            <pc:sldMk cId="3572808874" sldId="4165"/>
            <ac:grpSpMk id="39" creationId="{40828174-C69B-4DDE-9FBA-86343B28091E}"/>
          </ac:grpSpMkLst>
        </pc:grpChg>
        <pc:grpChg chg="del">
          <ac:chgData name="Sebastian Birk" userId="6fef93f5-c768-4dfb-8bdd-0abbc09bc9e4" providerId="ADAL" clId="{8EEFD104-2E31-459C-8AA0-7BC753309DEA}" dt="2022-02-12T06:28:57.680" v="8892" actId="478"/>
          <ac:grpSpMkLst>
            <pc:docMk/>
            <pc:sldMk cId="3572808874" sldId="4165"/>
            <ac:grpSpMk id="42" creationId="{03D3094A-D082-4ED8-AFCF-8C12366B6945}"/>
          </ac:grpSpMkLst>
        </pc:grpChg>
        <pc:grpChg chg="del">
          <ac:chgData name="Sebastian Birk" userId="6fef93f5-c768-4dfb-8bdd-0abbc09bc9e4" providerId="ADAL" clId="{8EEFD104-2E31-459C-8AA0-7BC753309DEA}" dt="2022-02-12T06:28:57.680" v="8892" actId="478"/>
          <ac:grpSpMkLst>
            <pc:docMk/>
            <pc:sldMk cId="3572808874" sldId="4165"/>
            <ac:grpSpMk id="45" creationId="{C6265059-79FE-4834-A3FB-5B5C18CFF949}"/>
          </ac:grpSpMkLst>
        </pc:grpChg>
        <pc:grpChg chg="del">
          <ac:chgData name="Sebastian Birk" userId="6fef93f5-c768-4dfb-8bdd-0abbc09bc9e4" providerId="ADAL" clId="{8EEFD104-2E31-459C-8AA0-7BC753309DEA}" dt="2022-02-12T06:28:57.680" v="8892" actId="478"/>
          <ac:grpSpMkLst>
            <pc:docMk/>
            <pc:sldMk cId="3572808874" sldId="4165"/>
            <ac:grpSpMk id="48" creationId="{FA907F78-AA30-45EE-9275-8B8191C853A2}"/>
          </ac:grpSpMkLst>
        </pc:grpChg>
        <pc:grpChg chg="del">
          <ac:chgData name="Sebastian Birk" userId="6fef93f5-c768-4dfb-8bdd-0abbc09bc9e4" providerId="ADAL" clId="{8EEFD104-2E31-459C-8AA0-7BC753309DEA}" dt="2022-02-12T06:28:57.680" v="8892" actId="478"/>
          <ac:grpSpMkLst>
            <pc:docMk/>
            <pc:sldMk cId="3572808874" sldId="4165"/>
            <ac:grpSpMk id="51" creationId="{B6702B94-DE16-409D-99A3-D870AD04F352}"/>
          </ac:grpSpMkLst>
        </pc:grpChg>
        <pc:grpChg chg="del">
          <ac:chgData name="Sebastian Birk" userId="6fef93f5-c768-4dfb-8bdd-0abbc09bc9e4" providerId="ADAL" clId="{8EEFD104-2E31-459C-8AA0-7BC753309DEA}" dt="2022-02-12T06:28:57.680" v="8892" actId="478"/>
          <ac:grpSpMkLst>
            <pc:docMk/>
            <pc:sldMk cId="3572808874" sldId="4165"/>
            <ac:grpSpMk id="54" creationId="{BEB1D6B1-73FF-4870-A250-9A8C773C5F5F}"/>
          </ac:grpSpMkLst>
        </pc:grpChg>
        <pc:graphicFrameChg chg="del">
          <ac:chgData name="Sebastian Birk" userId="6fef93f5-c768-4dfb-8bdd-0abbc09bc9e4" providerId="ADAL" clId="{8EEFD104-2E31-459C-8AA0-7BC753309DEA}" dt="2022-02-12T06:29:05.967" v="8894" actId="478"/>
          <ac:graphicFrameMkLst>
            <pc:docMk/>
            <pc:sldMk cId="3572808874" sldId="4165"/>
            <ac:graphicFrameMk id="7" creationId="{FDBBA4C0-7E5D-4B59-A1AD-08DA6BA767E0}"/>
          </ac:graphicFrameMkLst>
        </pc:graphicFrameChg>
        <pc:graphicFrameChg chg="del">
          <ac:chgData name="Sebastian Birk" userId="6fef93f5-c768-4dfb-8bdd-0abbc09bc9e4" providerId="ADAL" clId="{8EEFD104-2E31-459C-8AA0-7BC753309DEA}" dt="2022-02-12T06:29:04.101" v="8893" actId="478"/>
          <ac:graphicFrameMkLst>
            <pc:docMk/>
            <pc:sldMk cId="3572808874" sldId="4165"/>
            <ac:graphicFrameMk id="57" creationId="{A6688A1C-5F49-4134-B796-DCDEDF41E7D8}"/>
          </ac:graphicFrameMkLst>
        </pc:graphicFrameChg>
      </pc:sldChg>
      <pc:sldChg chg="add del">
        <pc:chgData name="Sebastian Birk" userId="6fef93f5-c768-4dfb-8bdd-0abbc09bc9e4" providerId="ADAL" clId="{8EEFD104-2E31-459C-8AA0-7BC753309DEA}" dt="2022-02-12T06:29:25.485" v="8899"/>
        <pc:sldMkLst>
          <pc:docMk/>
          <pc:sldMk cId="2625348514" sldId="4166"/>
        </pc:sldMkLst>
      </pc:sldChg>
      <pc:sldChg chg="addSp modSp add mod ord">
        <pc:chgData name="Sebastian Birk" userId="6fef93f5-c768-4dfb-8bdd-0abbc09bc9e4" providerId="ADAL" clId="{8EEFD104-2E31-459C-8AA0-7BC753309DEA}" dt="2022-04-22T08:37:02.492" v="27525" actId="20577"/>
        <pc:sldMkLst>
          <pc:docMk/>
          <pc:sldMk cId="672465817" sldId="4174"/>
        </pc:sldMkLst>
        <pc:spChg chg="mod">
          <ac:chgData name="Sebastian Birk" userId="6fef93f5-c768-4dfb-8bdd-0abbc09bc9e4" providerId="ADAL" clId="{8EEFD104-2E31-459C-8AA0-7BC753309DEA}" dt="2022-04-22T08:37:02.492" v="27525" actId="20577"/>
          <ac:spMkLst>
            <pc:docMk/>
            <pc:sldMk cId="672465817" sldId="4174"/>
            <ac:spMk id="2" creationId="{63B36622-B6AF-AB4E-B546-278251C064AD}"/>
          </ac:spMkLst>
        </pc:spChg>
        <pc:spChg chg="mod">
          <ac:chgData name="Sebastian Birk" userId="6fef93f5-c768-4dfb-8bdd-0abbc09bc9e4" providerId="ADAL" clId="{8EEFD104-2E31-459C-8AA0-7BC753309DEA}" dt="2022-02-18T08:58:48.082" v="10142" actId="20577"/>
          <ac:spMkLst>
            <pc:docMk/>
            <pc:sldMk cId="672465817" sldId="4174"/>
            <ac:spMk id="3" creationId="{6578AF98-DD32-4443-AFE5-519E84075324}"/>
          </ac:spMkLst>
        </pc:spChg>
        <pc:spChg chg="add">
          <ac:chgData name="Sebastian Birk" userId="6fef93f5-c768-4dfb-8bdd-0abbc09bc9e4" providerId="ADAL" clId="{8EEFD104-2E31-459C-8AA0-7BC753309DEA}" dt="2022-04-22T08:09:55.349" v="27414"/>
          <ac:spMkLst>
            <pc:docMk/>
            <pc:sldMk cId="672465817" sldId="4174"/>
            <ac:spMk id="4" creationId="{3517C95F-A80E-4CD6-B13D-6735BBCE0532}"/>
          </ac:spMkLst>
        </pc:spChg>
        <pc:spChg chg="add mod">
          <ac:chgData name="Sebastian Birk" userId="6fef93f5-c768-4dfb-8bdd-0abbc09bc9e4" providerId="ADAL" clId="{8EEFD104-2E31-459C-8AA0-7BC753309DEA}" dt="2022-04-22T08:09:58.797" v="27415"/>
          <ac:spMkLst>
            <pc:docMk/>
            <pc:sldMk cId="672465817" sldId="4174"/>
            <ac:spMk id="5" creationId="{1C713BE0-AA84-4E41-A29F-A52D6AC2DC58}"/>
          </ac:spMkLst>
        </pc:spChg>
      </pc:sldChg>
      <pc:sldChg chg="modSp add mod ord">
        <pc:chgData name="Sebastian Birk" userId="6fef93f5-c768-4dfb-8bdd-0abbc09bc9e4" providerId="ADAL" clId="{8EEFD104-2E31-459C-8AA0-7BC753309DEA}" dt="2022-02-18T09:08:38.887" v="10416" actId="20577"/>
        <pc:sldMkLst>
          <pc:docMk/>
          <pc:sldMk cId="3711506686" sldId="4175"/>
        </pc:sldMkLst>
        <pc:spChg chg="mod">
          <ac:chgData name="Sebastian Birk" userId="6fef93f5-c768-4dfb-8bdd-0abbc09bc9e4" providerId="ADAL" clId="{8EEFD104-2E31-459C-8AA0-7BC753309DEA}" dt="2022-02-18T09:08:38.887" v="10416" actId="20577"/>
          <ac:spMkLst>
            <pc:docMk/>
            <pc:sldMk cId="3711506686" sldId="4175"/>
            <ac:spMk id="19" creationId="{0B50A142-4804-488B-9308-51A0676F37C2}"/>
          </ac:spMkLst>
        </pc:spChg>
      </pc:sldChg>
      <pc:sldChg chg="modSp add mod ord">
        <pc:chgData name="Sebastian Birk" userId="6fef93f5-c768-4dfb-8bdd-0abbc09bc9e4" providerId="ADAL" clId="{8EEFD104-2E31-459C-8AA0-7BC753309DEA}" dt="2022-02-18T09:10:34.891" v="10618" actId="20577"/>
        <pc:sldMkLst>
          <pc:docMk/>
          <pc:sldMk cId="938851947" sldId="4176"/>
        </pc:sldMkLst>
        <pc:spChg chg="mod">
          <ac:chgData name="Sebastian Birk" userId="6fef93f5-c768-4dfb-8bdd-0abbc09bc9e4" providerId="ADAL" clId="{8EEFD104-2E31-459C-8AA0-7BC753309DEA}" dt="2022-02-18T09:10:34.891" v="10618" actId="20577"/>
          <ac:spMkLst>
            <pc:docMk/>
            <pc:sldMk cId="938851947" sldId="4176"/>
            <ac:spMk id="2" creationId="{63B36622-B6AF-AB4E-B546-278251C064AD}"/>
          </ac:spMkLst>
        </pc:spChg>
        <pc:spChg chg="mod">
          <ac:chgData name="Sebastian Birk" userId="6fef93f5-c768-4dfb-8bdd-0abbc09bc9e4" providerId="ADAL" clId="{8EEFD104-2E31-459C-8AA0-7BC753309DEA}" dt="2022-02-18T09:08:52.490" v="10464" actId="20577"/>
          <ac:spMkLst>
            <pc:docMk/>
            <pc:sldMk cId="938851947" sldId="4176"/>
            <ac:spMk id="3" creationId="{6578AF98-DD32-4443-AFE5-519E84075324}"/>
          </ac:spMkLst>
        </pc:spChg>
      </pc:sldChg>
      <pc:sldChg chg="addSp delSp modSp new mod">
        <pc:chgData name="Sebastian Birk" userId="6fef93f5-c768-4dfb-8bdd-0abbc09bc9e4" providerId="ADAL" clId="{8EEFD104-2E31-459C-8AA0-7BC753309DEA}" dt="2022-04-06T17:27:15.637" v="12372" actId="20577"/>
        <pc:sldMkLst>
          <pc:docMk/>
          <pc:sldMk cId="3901398212" sldId="2076138180"/>
        </pc:sldMkLst>
        <pc:spChg chg="mod">
          <ac:chgData name="Sebastian Birk" userId="6fef93f5-c768-4dfb-8bdd-0abbc09bc9e4" providerId="ADAL" clId="{8EEFD104-2E31-459C-8AA0-7BC753309DEA}" dt="2022-04-06T17:27:15.637" v="12372" actId="20577"/>
          <ac:spMkLst>
            <pc:docMk/>
            <pc:sldMk cId="3901398212" sldId="2076138180"/>
            <ac:spMk id="2" creationId="{A32AD522-AB6F-487F-8C5C-F2B981237073}"/>
          </ac:spMkLst>
        </pc:spChg>
        <pc:spChg chg="mod">
          <ac:chgData name="Sebastian Birk" userId="6fef93f5-c768-4dfb-8bdd-0abbc09bc9e4" providerId="ADAL" clId="{8EEFD104-2E31-459C-8AA0-7BC753309DEA}" dt="2022-04-06T17:10:38.448" v="11410" actId="20577"/>
          <ac:spMkLst>
            <pc:docMk/>
            <pc:sldMk cId="3901398212" sldId="2076138180"/>
            <ac:spMk id="3" creationId="{446D488A-F04D-4C49-B100-0ECB9809262B}"/>
          </ac:spMkLst>
        </pc:spChg>
        <pc:picChg chg="add del mod">
          <ac:chgData name="Sebastian Birk" userId="6fef93f5-c768-4dfb-8bdd-0abbc09bc9e4" providerId="ADAL" clId="{8EEFD104-2E31-459C-8AA0-7BC753309DEA}" dt="2022-04-06T17:10:41.735" v="11411" actId="478"/>
          <ac:picMkLst>
            <pc:docMk/>
            <pc:sldMk cId="3901398212" sldId="2076138180"/>
            <ac:picMk id="5" creationId="{C603BF0B-8039-4585-9A54-9A015BF779D0}"/>
          </ac:picMkLst>
        </pc:picChg>
      </pc:sldChg>
      <pc:sldChg chg="add ord">
        <pc:chgData name="Sebastian Birk" userId="6fef93f5-c768-4dfb-8bdd-0abbc09bc9e4" providerId="ADAL" clId="{8EEFD104-2E31-459C-8AA0-7BC753309DEA}" dt="2022-04-06T17:09:55.343" v="11346"/>
        <pc:sldMkLst>
          <pc:docMk/>
          <pc:sldMk cId="1568540370" sldId="2076138181"/>
        </pc:sldMkLst>
      </pc:sldChg>
      <pc:sldChg chg="addSp delSp modSp add mod ord">
        <pc:chgData name="Sebastian Birk" userId="6fef93f5-c768-4dfb-8bdd-0abbc09bc9e4" providerId="ADAL" clId="{8EEFD104-2E31-459C-8AA0-7BC753309DEA}" dt="2022-04-13T19:21:44.409" v="16049"/>
        <pc:sldMkLst>
          <pc:docMk/>
          <pc:sldMk cId="2830707583" sldId="2076138182"/>
        </pc:sldMkLst>
        <pc:spChg chg="mod ord">
          <ac:chgData name="Sebastian Birk" userId="6fef93f5-c768-4dfb-8bdd-0abbc09bc9e4" providerId="ADAL" clId="{8EEFD104-2E31-459C-8AA0-7BC753309DEA}" dt="2022-04-13T18:57:22.562" v="16020" actId="20577"/>
          <ac:spMkLst>
            <pc:docMk/>
            <pc:sldMk cId="2830707583" sldId="2076138182"/>
            <ac:spMk id="2" creationId="{A32AD522-AB6F-487F-8C5C-F2B981237073}"/>
          </ac:spMkLst>
        </pc:spChg>
        <pc:spChg chg="mod">
          <ac:chgData name="Sebastian Birk" userId="6fef93f5-c768-4dfb-8bdd-0abbc09bc9e4" providerId="ADAL" clId="{8EEFD104-2E31-459C-8AA0-7BC753309DEA}" dt="2022-04-13T17:11:41.830" v="15155" actId="1036"/>
          <ac:spMkLst>
            <pc:docMk/>
            <pc:sldMk cId="2830707583" sldId="2076138182"/>
            <ac:spMk id="3" creationId="{446D488A-F04D-4C49-B100-0ECB9809262B}"/>
          </ac:spMkLst>
        </pc:spChg>
        <pc:spChg chg="add mod">
          <ac:chgData name="Sebastian Birk" userId="6fef93f5-c768-4dfb-8bdd-0abbc09bc9e4" providerId="ADAL" clId="{8EEFD104-2E31-459C-8AA0-7BC753309DEA}" dt="2022-04-13T18:48:19.562" v="15970" actId="165"/>
          <ac:spMkLst>
            <pc:docMk/>
            <pc:sldMk cId="2830707583" sldId="2076138182"/>
            <ac:spMk id="4" creationId="{A41DEE4C-CF5E-4783-BD02-FDE3F8FA3894}"/>
          </ac:spMkLst>
        </pc:spChg>
        <pc:spChg chg="add mod ord">
          <ac:chgData name="Sebastian Birk" userId="6fef93f5-c768-4dfb-8bdd-0abbc09bc9e4" providerId="ADAL" clId="{8EEFD104-2E31-459C-8AA0-7BC753309DEA}" dt="2022-04-13T18:48:19.562" v="15970" actId="165"/>
          <ac:spMkLst>
            <pc:docMk/>
            <pc:sldMk cId="2830707583" sldId="2076138182"/>
            <ac:spMk id="6" creationId="{FBD28364-B16A-421E-BDBA-5061F3A97967}"/>
          </ac:spMkLst>
        </pc:spChg>
        <pc:spChg chg="add mod ord">
          <ac:chgData name="Sebastian Birk" userId="6fef93f5-c768-4dfb-8bdd-0abbc09bc9e4" providerId="ADAL" clId="{8EEFD104-2E31-459C-8AA0-7BC753309DEA}" dt="2022-04-13T18:48:19.562" v="15970" actId="165"/>
          <ac:spMkLst>
            <pc:docMk/>
            <pc:sldMk cId="2830707583" sldId="2076138182"/>
            <ac:spMk id="7" creationId="{4EB1A7B2-9B4D-481C-A9F8-0C95F8ADA5D4}"/>
          </ac:spMkLst>
        </pc:spChg>
        <pc:spChg chg="add mod">
          <ac:chgData name="Sebastian Birk" userId="6fef93f5-c768-4dfb-8bdd-0abbc09bc9e4" providerId="ADAL" clId="{8EEFD104-2E31-459C-8AA0-7BC753309DEA}" dt="2022-04-13T18:58:14.868" v="16046" actId="1076"/>
          <ac:spMkLst>
            <pc:docMk/>
            <pc:sldMk cId="2830707583" sldId="2076138182"/>
            <ac:spMk id="8" creationId="{8C287A57-4925-40C5-8D25-3137B92A4CDE}"/>
          </ac:spMkLst>
        </pc:spChg>
        <pc:spChg chg="add mod">
          <ac:chgData name="Sebastian Birk" userId="6fef93f5-c768-4dfb-8bdd-0abbc09bc9e4" providerId="ADAL" clId="{8EEFD104-2E31-459C-8AA0-7BC753309DEA}" dt="2022-04-13T18:58:23.548" v="16047" actId="1076"/>
          <ac:spMkLst>
            <pc:docMk/>
            <pc:sldMk cId="2830707583" sldId="2076138182"/>
            <ac:spMk id="11" creationId="{D034C550-7696-4133-85FA-F86038BAC82D}"/>
          </ac:spMkLst>
        </pc:spChg>
        <pc:spChg chg="add mod">
          <ac:chgData name="Sebastian Birk" userId="6fef93f5-c768-4dfb-8bdd-0abbc09bc9e4" providerId="ADAL" clId="{8EEFD104-2E31-459C-8AA0-7BC753309DEA}" dt="2022-04-13T18:58:31.836" v="16048" actId="1076"/>
          <ac:spMkLst>
            <pc:docMk/>
            <pc:sldMk cId="2830707583" sldId="2076138182"/>
            <ac:spMk id="14" creationId="{FFCD91CF-D082-40F4-9FE8-4F2A7DB8E6C1}"/>
          </ac:spMkLst>
        </pc:spChg>
        <pc:spChg chg="add mod">
          <ac:chgData name="Sebastian Birk" userId="6fef93f5-c768-4dfb-8bdd-0abbc09bc9e4" providerId="ADAL" clId="{8EEFD104-2E31-459C-8AA0-7BC753309DEA}" dt="2022-04-13T18:41:26.110" v="15852" actId="164"/>
          <ac:spMkLst>
            <pc:docMk/>
            <pc:sldMk cId="2830707583" sldId="2076138182"/>
            <ac:spMk id="16" creationId="{4FABD8AE-2B3F-49BE-B114-23184789CABC}"/>
          </ac:spMkLst>
        </pc:spChg>
        <pc:spChg chg="add mod">
          <ac:chgData name="Sebastian Birk" userId="6fef93f5-c768-4dfb-8bdd-0abbc09bc9e4" providerId="ADAL" clId="{8EEFD104-2E31-459C-8AA0-7BC753309DEA}" dt="2022-04-13T18:41:26.110" v="15852" actId="164"/>
          <ac:spMkLst>
            <pc:docMk/>
            <pc:sldMk cId="2830707583" sldId="2076138182"/>
            <ac:spMk id="17" creationId="{F6B78FF9-151F-4892-89B5-D9886F755DF1}"/>
          </ac:spMkLst>
        </pc:spChg>
        <pc:spChg chg="add mod">
          <ac:chgData name="Sebastian Birk" userId="6fef93f5-c768-4dfb-8bdd-0abbc09bc9e4" providerId="ADAL" clId="{8EEFD104-2E31-459C-8AA0-7BC753309DEA}" dt="2022-04-13T18:41:26.110" v="15852" actId="164"/>
          <ac:spMkLst>
            <pc:docMk/>
            <pc:sldMk cId="2830707583" sldId="2076138182"/>
            <ac:spMk id="18" creationId="{353DDFF6-87D9-478C-8A4B-C7E9C19E9CFB}"/>
          </ac:spMkLst>
        </pc:spChg>
        <pc:spChg chg="add mod">
          <ac:chgData name="Sebastian Birk" userId="6fef93f5-c768-4dfb-8bdd-0abbc09bc9e4" providerId="ADAL" clId="{8EEFD104-2E31-459C-8AA0-7BC753309DEA}" dt="2022-04-13T18:45:29.002" v="15921" actId="164"/>
          <ac:spMkLst>
            <pc:docMk/>
            <pc:sldMk cId="2830707583" sldId="2076138182"/>
            <ac:spMk id="26" creationId="{08D35B7F-B996-4D7E-BBB9-F04BD6FA384F}"/>
          </ac:spMkLst>
        </pc:spChg>
        <pc:spChg chg="add mod">
          <ac:chgData name="Sebastian Birk" userId="6fef93f5-c768-4dfb-8bdd-0abbc09bc9e4" providerId="ADAL" clId="{8EEFD104-2E31-459C-8AA0-7BC753309DEA}" dt="2022-04-13T18:45:29.002" v="15921" actId="164"/>
          <ac:spMkLst>
            <pc:docMk/>
            <pc:sldMk cId="2830707583" sldId="2076138182"/>
            <ac:spMk id="27" creationId="{3EC305EA-EA8F-448F-89E9-6F75C6A99992}"/>
          </ac:spMkLst>
        </pc:spChg>
        <pc:spChg chg="add mod">
          <ac:chgData name="Sebastian Birk" userId="6fef93f5-c768-4dfb-8bdd-0abbc09bc9e4" providerId="ADAL" clId="{8EEFD104-2E31-459C-8AA0-7BC753309DEA}" dt="2022-04-13T18:45:29.002" v="15921" actId="164"/>
          <ac:spMkLst>
            <pc:docMk/>
            <pc:sldMk cId="2830707583" sldId="2076138182"/>
            <ac:spMk id="28" creationId="{8238C5F3-9DE1-4C3B-AD8E-51CABDB68E43}"/>
          </ac:spMkLst>
        </pc:spChg>
        <pc:spChg chg="add mod">
          <ac:chgData name="Sebastian Birk" userId="6fef93f5-c768-4dfb-8bdd-0abbc09bc9e4" providerId="ADAL" clId="{8EEFD104-2E31-459C-8AA0-7BC753309DEA}" dt="2022-04-13T18:45:29.002" v="15921" actId="164"/>
          <ac:spMkLst>
            <pc:docMk/>
            <pc:sldMk cId="2830707583" sldId="2076138182"/>
            <ac:spMk id="29" creationId="{90F838CB-0DC7-4A5A-BBE5-CDBB18B9427D}"/>
          </ac:spMkLst>
        </pc:spChg>
        <pc:spChg chg="add mod">
          <ac:chgData name="Sebastian Birk" userId="6fef93f5-c768-4dfb-8bdd-0abbc09bc9e4" providerId="ADAL" clId="{8EEFD104-2E31-459C-8AA0-7BC753309DEA}" dt="2022-04-13T18:42:50.737" v="15875" actId="164"/>
          <ac:spMkLst>
            <pc:docMk/>
            <pc:sldMk cId="2830707583" sldId="2076138182"/>
            <ac:spMk id="30" creationId="{F1D634BF-597B-4765-8844-B2E8A17A350F}"/>
          </ac:spMkLst>
        </pc:spChg>
        <pc:spChg chg="add del mod">
          <ac:chgData name="Sebastian Birk" userId="6fef93f5-c768-4dfb-8bdd-0abbc09bc9e4" providerId="ADAL" clId="{8EEFD104-2E31-459C-8AA0-7BC753309DEA}" dt="2022-04-13T18:44:04.065" v="15902" actId="478"/>
          <ac:spMkLst>
            <pc:docMk/>
            <pc:sldMk cId="2830707583" sldId="2076138182"/>
            <ac:spMk id="36" creationId="{575FC893-A71A-433E-A204-6B623C7DC1E7}"/>
          </ac:spMkLst>
        </pc:spChg>
        <pc:spChg chg="add mod">
          <ac:chgData name="Sebastian Birk" userId="6fef93f5-c768-4dfb-8bdd-0abbc09bc9e4" providerId="ADAL" clId="{8EEFD104-2E31-459C-8AA0-7BC753309DEA}" dt="2022-04-13T18:49:48.043" v="16001" actId="115"/>
          <ac:spMkLst>
            <pc:docMk/>
            <pc:sldMk cId="2830707583" sldId="2076138182"/>
            <ac:spMk id="37" creationId="{7F12330B-F51B-4F99-8EFD-1EB3A1A70E5E}"/>
          </ac:spMkLst>
        </pc:spChg>
        <pc:spChg chg="add mod">
          <ac:chgData name="Sebastian Birk" userId="6fef93f5-c768-4dfb-8bdd-0abbc09bc9e4" providerId="ADAL" clId="{8EEFD104-2E31-459C-8AA0-7BC753309DEA}" dt="2022-04-13T18:49:48.043" v="16001" actId="115"/>
          <ac:spMkLst>
            <pc:docMk/>
            <pc:sldMk cId="2830707583" sldId="2076138182"/>
            <ac:spMk id="38" creationId="{7D0DDB99-F111-4281-9DF9-FEBE1791AE56}"/>
          </ac:spMkLst>
        </pc:spChg>
        <pc:spChg chg="add mod">
          <ac:chgData name="Sebastian Birk" userId="6fef93f5-c768-4dfb-8bdd-0abbc09bc9e4" providerId="ADAL" clId="{8EEFD104-2E31-459C-8AA0-7BC753309DEA}" dt="2022-04-13T18:49:48.043" v="16001" actId="115"/>
          <ac:spMkLst>
            <pc:docMk/>
            <pc:sldMk cId="2830707583" sldId="2076138182"/>
            <ac:spMk id="39" creationId="{39CF1461-7C46-420B-B157-2AAE13BEE04F}"/>
          </ac:spMkLst>
        </pc:spChg>
        <pc:spChg chg="add mod">
          <ac:chgData name="Sebastian Birk" userId="6fef93f5-c768-4dfb-8bdd-0abbc09bc9e4" providerId="ADAL" clId="{8EEFD104-2E31-459C-8AA0-7BC753309DEA}" dt="2022-04-13T18:49:48.043" v="16001" actId="115"/>
          <ac:spMkLst>
            <pc:docMk/>
            <pc:sldMk cId="2830707583" sldId="2076138182"/>
            <ac:spMk id="40" creationId="{F5BE4C14-A9AF-4545-B617-AB0455C347B3}"/>
          </ac:spMkLst>
        </pc:spChg>
        <pc:grpChg chg="add mod topLvl">
          <ac:chgData name="Sebastian Birk" userId="6fef93f5-c768-4dfb-8bdd-0abbc09bc9e4" providerId="ADAL" clId="{8EEFD104-2E31-459C-8AA0-7BC753309DEA}" dt="2022-04-13T18:48:19.562" v="15970" actId="165"/>
          <ac:grpSpMkLst>
            <pc:docMk/>
            <pc:sldMk cId="2830707583" sldId="2076138182"/>
            <ac:grpSpMk id="9" creationId="{46F1ACA3-A4EC-4648-B9EB-AA27A8C2470C}"/>
          </ac:grpSpMkLst>
        </pc:grpChg>
        <pc:grpChg chg="add mod ord topLvl">
          <ac:chgData name="Sebastian Birk" userId="6fef93f5-c768-4dfb-8bdd-0abbc09bc9e4" providerId="ADAL" clId="{8EEFD104-2E31-459C-8AA0-7BC753309DEA}" dt="2022-04-13T18:48:19.562" v="15970" actId="165"/>
          <ac:grpSpMkLst>
            <pc:docMk/>
            <pc:sldMk cId="2830707583" sldId="2076138182"/>
            <ac:grpSpMk id="12" creationId="{FA48322C-2FCE-4B0B-8CC1-6F20D27C96F1}"/>
          </ac:grpSpMkLst>
        </pc:grpChg>
        <pc:grpChg chg="add mod topLvl">
          <ac:chgData name="Sebastian Birk" userId="6fef93f5-c768-4dfb-8bdd-0abbc09bc9e4" providerId="ADAL" clId="{8EEFD104-2E31-459C-8AA0-7BC753309DEA}" dt="2022-04-13T18:48:19.562" v="15970" actId="165"/>
          <ac:grpSpMkLst>
            <pc:docMk/>
            <pc:sldMk cId="2830707583" sldId="2076138182"/>
            <ac:grpSpMk id="15" creationId="{C6215551-CC2F-403D-9426-FCD061967120}"/>
          </ac:grpSpMkLst>
        </pc:grpChg>
        <pc:grpChg chg="add mod">
          <ac:chgData name="Sebastian Birk" userId="6fef93f5-c768-4dfb-8bdd-0abbc09bc9e4" providerId="ADAL" clId="{8EEFD104-2E31-459C-8AA0-7BC753309DEA}" dt="2022-04-13T18:42:50.737" v="15875" actId="164"/>
          <ac:grpSpMkLst>
            <pc:docMk/>
            <pc:sldMk cId="2830707583" sldId="2076138182"/>
            <ac:grpSpMk id="24" creationId="{702030B4-B286-401D-9A56-F05CDC965B5A}"/>
          </ac:grpSpMkLst>
        </pc:grpChg>
        <pc:grpChg chg="add del mod">
          <ac:chgData name="Sebastian Birk" userId="6fef93f5-c768-4dfb-8bdd-0abbc09bc9e4" providerId="ADAL" clId="{8EEFD104-2E31-459C-8AA0-7BC753309DEA}" dt="2022-04-13T18:57:51.684" v="16042" actId="14100"/>
          <ac:grpSpMkLst>
            <pc:docMk/>
            <pc:sldMk cId="2830707583" sldId="2076138182"/>
            <ac:grpSpMk id="25" creationId="{52B90441-C3DA-4F49-B75C-D533AD874FF3}"/>
          </ac:grpSpMkLst>
        </pc:grpChg>
        <pc:grpChg chg="add mod">
          <ac:chgData name="Sebastian Birk" userId="6fef93f5-c768-4dfb-8bdd-0abbc09bc9e4" providerId="ADAL" clId="{8EEFD104-2E31-459C-8AA0-7BC753309DEA}" dt="2022-04-13T18:57:32.183" v="16038" actId="1036"/>
          <ac:grpSpMkLst>
            <pc:docMk/>
            <pc:sldMk cId="2830707583" sldId="2076138182"/>
            <ac:grpSpMk id="35" creationId="{34C6EEA7-5ADC-44C0-90AC-8850616BD70D}"/>
          </ac:grpSpMkLst>
        </pc:grpChg>
        <pc:grpChg chg="add mod">
          <ac:chgData name="Sebastian Birk" userId="6fef93f5-c768-4dfb-8bdd-0abbc09bc9e4" providerId="ADAL" clId="{8EEFD104-2E31-459C-8AA0-7BC753309DEA}" dt="2022-04-13T18:57:32.183" v="16038" actId="1036"/>
          <ac:grpSpMkLst>
            <pc:docMk/>
            <pc:sldMk cId="2830707583" sldId="2076138182"/>
            <ac:grpSpMk id="72" creationId="{7D0409F4-4140-4A69-ADE4-9FD15B6D2E1A}"/>
          </ac:grpSpMkLst>
        </pc:grpChg>
        <pc:grpChg chg="add mod">
          <ac:chgData name="Sebastian Birk" userId="6fef93f5-c768-4dfb-8bdd-0abbc09bc9e4" providerId="ADAL" clId="{8EEFD104-2E31-459C-8AA0-7BC753309DEA}" dt="2022-04-13T18:57:32.183" v="16038" actId="1036"/>
          <ac:grpSpMkLst>
            <pc:docMk/>
            <pc:sldMk cId="2830707583" sldId="2076138182"/>
            <ac:grpSpMk id="73" creationId="{122BFD62-940B-40CE-8438-12C743FE2453}"/>
          </ac:grpSpMkLst>
        </pc:grpChg>
        <pc:picChg chg="del">
          <ac:chgData name="Sebastian Birk" userId="6fef93f5-c768-4dfb-8bdd-0abbc09bc9e4" providerId="ADAL" clId="{8EEFD104-2E31-459C-8AA0-7BC753309DEA}" dt="2022-04-06T17:29:17.370" v="12398" actId="478"/>
          <ac:picMkLst>
            <pc:docMk/>
            <pc:sldMk cId="2830707583" sldId="2076138182"/>
            <ac:picMk id="5" creationId="{C603BF0B-8039-4585-9A54-9A015BF779D0}"/>
          </ac:picMkLst>
        </pc:picChg>
        <pc:cxnChg chg="add mod">
          <ac:chgData name="Sebastian Birk" userId="6fef93f5-c768-4dfb-8bdd-0abbc09bc9e4" providerId="ADAL" clId="{8EEFD104-2E31-459C-8AA0-7BC753309DEA}" dt="2022-04-13T18:41:26.110" v="15852" actId="164"/>
          <ac:cxnSpMkLst>
            <pc:docMk/>
            <pc:sldMk cId="2830707583" sldId="2076138182"/>
            <ac:cxnSpMk id="20" creationId="{C5BFED35-84F8-48A2-9C54-2294E45CB037}"/>
          </ac:cxnSpMkLst>
        </pc:cxnChg>
        <pc:cxnChg chg="add mod">
          <ac:chgData name="Sebastian Birk" userId="6fef93f5-c768-4dfb-8bdd-0abbc09bc9e4" providerId="ADAL" clId="{8EEFD104-2E31-459C-8AA0-7BC753309DEA}" dt="2022-04-13T18:41:26.110" v="15852" actId="164"/>
          <ac:cxnSpMkLst>
            <pc:docMk/>
            <pc:sldMk cId="2830707583" sldId="2076138182"/>
            <ac:cxnSpMk id="21" creationId="{C5B3F001-202D-4B11-9490-A2C3375AA8CF}"/>
          </ac:cxnSpMkLst>
        </pc:cxnChg>
        <pc:cxnChg chg="add mod">
          <ac:chgData name="Sebastian Birk" userId="6fef93f5-c768-4dfb-8bdd-0abbc09bc9e4" providerId="ADAL" clId="{8EEFD104-2E31-459C-8AA0-7BC753309DEA}" dt="2022-04-13T18:42:50.737" v="15875" actId="164"/>
          <ac:cxnSpMkLst>
            <pc:docMk/>
            <pc:sldMk cId="2830707583" sldId="2076138182"/>
            <ac:cxnSpMk id="31" creationId="{C3524001-3B42-443F-8C22-32A4449306F3}"/>
          </ac:cxnSpMkLst>
        </pc:cxnChg>
        <pc:cxnChg chg="add mod">
          <ac:chgData name="Sebastian Birk" userId="6fef93f5-c768-4dfb-8bdd-0abbc09bc9e4" providerId="ADAL" clId="{8EEFD104-2E31-459C-8AA0-7BC753309DEA}" dt="2022-04-13T18:45:16.569" v="15920" actId="164"/>
          <ac:cxnSpMkLst>
            <pc:docMk/>
            <pc:sldMk cId="2830707583" sldId="2076138182"/>
            <ac:cxnSpMk id="41" creationId="{A4097EBF-A932-4B4A-AD43-A04EC19CA3CA}"/>
          </ac:cxnSpMkLst>
        </pc:cxnChg>
        <pc:cxnChg chg="add mod">
          <ac:chgData name="Sebastian Birk" userId="6fef93f5-c768-4dfb-8bdd-0abbc09bc9e4" providerId="ADAL" clId="{8EEFD104-2E31-459C-8AA0-7BC753309DEA}" dt="2022-04-13T18:45:16.569" v="15920" actId="164"/>
          <ac:cxnSpMkLst>
            <pc:docMk/>
            <pc:sldMk cId="2830707583" sldId="2076138182"/>
            <ac:cxnSpMk id="44" creationId="{A12E8A35-4C97-4EA2-A9F0-B9698EA4A426}"/>
          </ac:cxnSpMkLst>
        </pc:cxnChg>
        <pc:cxnChg chg="add mod">
          <ac:chgData name="Sebastian Birk" userId="6fef93f5-c768-4dfb-8bdd-0abbc09bc9e4" providerId="ADAL" clId="{8EEFD104-2E31-459C-8AA0-7BC753309DEA}" dt="2022-04-13T18:45:16.569" v="15920" actId="164"/>
          <ac:cxnSpMkLst>
            <pc:docMk/>
            <pc:sldMk cId="2830707583" sldId="2076138182"/>
            <ac:cxnSpMk id="49" creationId="{BC6331C9-AD1E-4C7F-A471-1814A77319BF}"/>
          </ac:cxnSpMkLst>
        </pc:cxnChg>
        <pc:cxnChg chg="add mod">
          <ac:chgData name="Sebastian Birk" userId="6fef93f5-c768-4dfb-8bdd-0abbc09bc9e4" providerId="ADAL" clId="{8EEFD104-2E31-459C-8AA0-7BC753309DEA}" dt="2022-04-13T18:45:16.569" v="15920" actId="164"/>
          <ac:cxnSpMkLst>
            <pc:docMk/>
            <pc:sldMk cId="2830707583" sldId="2076138182"/>
            <ac:cxnSpMk id="52" creationId="{147C81DF-667D-4180-AC1B-6C2A85774E71}"/>
          </ac:cxnSpMkLst>
        </pc:cxnChg>
        <pc:cxnChg chg="add mod">
          <ac:chgData name="Sebastian Birk" userId="6fef93f5-c768-4dfb-8bdd-0abbc09bc9e4" providerId="ADAL" clId="{8EEFD104-2E31-459C-8AA0-7BC753309DEA}" dt="2022-04-13T18:45:29.002" v="15921" actId="164"/>
          <ac:cxnSpMkLst>
            <pc:docMk/>
            <pc:sldMk cId="2830707583" sldId="2076138182"/>
            <ac:cxnSpMk id="57" creationId="{3F32357A-4320-4DB0-ACC3-28F89E3B49E9}"/>
          </ac:cxnSpMkLst>
        </pc:cxnChg>
        <pc:cxnChg chg="add mod">
          <ac:chgData name="Sebastian Birk" userId="6fef93f5-c768-4dfb-8bdd-0abbc09bc9e4" providerId="ADAL" clId="{8EEFD104-2E31-459C-8AA0-7BC753309DEA}" dt="2022-04-13T18:45:29.002" v="15921" actId="164"/>
          <ac:cxnSpMkLst>
            <pc:docMk/>
            <pc:sldMk cId="2830707583" sldId="2076138182"/>
            <ac:cxnSpMk id="60" creationId="{BB051AFE-E800-4286-AE0B-E012EB7A1573}"/>
          </ac:cxnSpMkLst>
        </pc:cxnChg>
        <pc:cxnChg chg="add mod">
          <ac:chgData name="Sebastian Birk" userId="6fef93f5-c768-4dfb-8bdd-0abbc09bc9e4" providerId="ADAL" clId="{8EEFD104-2E31-459C-8AA0-7BC753309DEA}" dt="2022-04-13T18:45:29.002" v="15921" actId="164"/>
          <ac:cxnSpMkLst>
            <pc:docMk/>
            <pc:sldMk cId="2830707583" sldId="2076138182"/>
            <ac:cxnSpMk id="63" creationId="{340CEE33-DC70-4765-8106-D047E1B74369}"/>
          </ac:cxnSpMkLst>
        </pc:cxnChg>
        <pc:cxnChg chg="add mod">
          <ac:chgData name="Sebastian Birk" userId="6fef93f5-c768-4dfb-8bdd-0abbc09bc9e4" providerId="ADAL" clId="{8EEFD104-2E31-459C-8AA0-7BC753309DEA}" dt="2022-04-13T19:21:44.409" v="16049"/>
          <ac:cxnSpMkLst>
            <pc:docMk/>
            <pc:sldMk cId="2830707583" sldId="2076138182"/>
            <ac:cxnSpMk id="74" creationId="{E9A2777B-7DF5-4C0B-836D-53BD03DD537C}"/>
          </ac:cxnSpMkLst>
        </pc:cxnChg>
      </pc:sldChg>
      <pc:sldChg chg="addSp delSp modSp add del mod">
        <pc:chgData name="Sebastian Birk" userId="6fef93f5-c768-4dfb-8bdd-0abbc09bc9e4" providerId="ADAL" clId="{8EEFD104-2E31-459C-8AA0-7BC753309DEA}" dt="2022-04-21T08:32:05.264" v="24395" actId="47"/>
        <pc:sldMkLst>
          <pc:docMk/>
          <pc:sldMk cId="311458012" sldId="2076138183"/>
        </pc:sldMkLst>
        <pc:spChg chg="mod">
          <ac:chgData name="Sebastian Birk" userId="6fef93f5-c768-4dfb-8bdd-0abbc09bc9e4" providerId="ADAL" clId="{8EEFD104-2E31-459C-8AA0-7BC753309DEA}" dt="2022-04-21T08:30:02.521" v="24378" actId="1076"/>
          <ac:spMkLst>
            <pc:docMk/>
            <pc:sldMk cId="311458012" sldId="2076138183"/>
            <ac:spMk id="2" creationId="{A32AD522-AB6F-487F-8C5C-F2B981237073}"/>
          </ac:spMkLst>
        </pc:spChg>
        <pc:spChg chg="mod ord">
          <ac:chgData name="Sebastian Birk" userId="6fef93f5-c768-4dfb-8bdd-0abbc09bc9e4" providerId="ADAL" clId="{8EEFD104-2E31-459C-8AA0-7BC753309DEA}" dt="2022-04-21T06:05:38.161" v="21129" actId="20577"/>
          <ac:spMkLst>
            <pc:docMk/>
            <pc:sldMk cId="311458012" sldId="2076138183"/>
            <ac:spMk id="3" creationId="{446D488A-F04D-4C49-B100-0ECB9809262B}"/>
          </ac:spMkLst>
        </pc:spChg>
        <pc:spChg chg="del mod">
          <ac:chgData name="Sebastian Birk" userId="6fef93f5-c768-4dfb-8bdd-0abbc09bc9e4" providerId="ADAL" clId="{8EEFD104-2E31-459C-8AA0-7BC753309DEA}" dt="2022-04-06T17:41:11.993" v="13091" actId="478"/>
          <ac:spMkLst>
            <pc:docMk/>
            <pc:sldMk cId="311458012" sldId="2076138183"/>
            <ac:spMk id="4" creationId="{A41DEE4C-CF5E-4783-BD02-FDE3F8FA3894}"/>
          </ac:spMkLst>
        </pc:spChg>
        <pc:spChg chg="add del mod">
          <ac:chgData name="Sebastian Birk" userId="6fef93f5-c768-4dfb-8bdd-0abbc09bc9e4" providerId="ADAL" clId="{8EEFD104-2E31-459C-8AA0-7BC753309DEA}" dt="2022-04-21T06:04:04.414" v="20945" actId="478"/>
          <ac:spMkLst>
            <pc:docMk/>
            <pc:sldMk cId="311458012" sldId="2076138183"/>
            <ac:spMk id="6" creationId="{3AAB40BF-7DEB-44EB-8DF4-86CECD08FB53}"/>
          </ac:spMkLst>
        </pc:spChg>
        <pc:spChg chg="del">
          <ac:chgData name="Sebastian Birk" userId="6fef93f5-c768-4dfb-8bdd-0abbc09bc9e4" providerId="ADAL" clId="{8EEFD104-2E31-459C-8AA0-7BC753309DEA}" dt="2022-04-06T17:41:08.702" v="13088" actId="478"/>
          <ac:spMkLst>
            <pc:docMk/>
            <pc:sldMk cId="311458012" sldId="2076138183"/>
            <ac:spMk id="6" creationId="{FBD28364-B16A-421E-BDBA-5061F3A97967}"/>
          </ac:spMkLst>
        </pc:spChg>
        <pc:spChg chg="del">
          <ac:chgData name="Sebastian Birk" userId="6fef93f5-c768-4dfb-8bdd-0abbc09bc9e4" providerId="ADAL" clId="{8EEFD104-2E31-459C-8AA0-7BC753309DEA}" dt="2022-04-06T17:41:08" v="13087" actId="478"/>
          <ac:spMkLst>
            <pc:docMk/>
            <pc:sldMk cId="311458012" sldId="2076138183"/>
            <ac:spMk id="7" creationId="{4EB1A7B2-9B4D-481C-A9F8-0C95F8ADA5D4}"/>
          </ac:spMkLst>
        </pc:spChg>
        <pc:spChg chg="add del mod">
          <ac:chgData name="Sebastian Birk" userId="6fef93f5-c768-4dfb-8bdd-0abbc09bc9e4" providerId="ADAL" clId="{8EEFD104-2E31-459C-8AA0-7BC753309DEA}" dt="2022-04-21T06:38:00.157" v="21757" actId="478"/>
          <ac:spMkLst>
            <pc:docMk/>
            <pc:sldMk cId="311458012" sldId="2076138183"/>
            <ac:spMk id="12" creationId="{785912F3-7F4F-45CB-8EF2-5F9BEF2466CD}"/>
          </ac:spMkLst>
        </pc:spChg>
        <pc:spChg chg="add del mod ord">
          <ac:chgData name="Sebastian Birk" userId="6fef93f5-c768-4dfb-8bdd-0abbc09bc9e4" providerId="ADAL" clId="{8EEFD104-2E31-459C-8AA0-7BC753309DEA}" dt="2022-04-21T06:12:09.182" v="21586" actId="478"/>
          <ac:spMkLst>
            <pc:docMk/>
            <pc:sldMk cId="311458012" sldId="2076138183"/>
            <ac:spMk id="13" creationId="{4169803F-1F06-4734-9263-120CC5E6E7D0}"/>
          </ac:spMkLst>
        </pc:spChg>
        <pc:spChg chg="add del mod">
          <ac:chgData name="Sebastian Birk" userId="6fef93f5-c768-4dfb-8bdd-0abbc09bc9e4" providerId="ADAL" clId="{8EEFD104-2E31-459C-8AA0-7BC753309DEA}" dt="2022-04-21T06:37:10.272" v="21753"/>
          <ac:spMkLst>
            <pc:docMk/>
            <pc:sldMk cId="311458012" sldId="2076138183"/>
            <ac:spMk id="14" creationId="{266124DD-BF2A-476E-BB56-436CDA77ED54}"/>
          </ac:spMkLst>
        </pc:spChg>
        <pc:spChg chg="add mod">
          <ac:chgData name="Sebastian Birk" userId="6fef93f5-c768-4dfb-8bdd-0abbc09bc9e4" providerId="ADAL" clId="{8EEFD104-2E31-459C-8AA0-7BC753309DEA}" dt="2022-04-21T07:44:29.885" v="23285" actId="20577"/>
          <ac:spMkLst>
            <pc:docMk/>
            <pc:sldMk cId="311458012" sldId="2076138183"/>
            <ac:spMk id="17" creationId="{8355E63C-02C9-4F12-8419-8813D69809D5}"/>
          </ac:spMkLst>
        </pc:spChg>
        <pc:picChg chg="add del">
          <ac:chgData name="Sebastian Birk" userId="6fef93f5-c768-4dfb-8bdd-0abbc09bc9e4" providerId="ADAL" clId="{8EEFD104-2E31-459C-8AA0-7BC753309DEA}" dt="2022-04-21T06:03:18.666" v="20862" actId="478"/>
          <ac:picMkLst>
            <pc:docMk/>
            <pc:sldMk cId="311458012" sldId="2076138183"/>
            <ac:picMk id="5" creationId="{52C7529A-91F3-476B-B178-EA5814CD59D9}"/>
          </ac:picMkLst>
        </pc:picChg>
        <pc:picChg chg="add del mod">
          <ac:chgData name="Sebastian Birk" userId="6fef93f5-c768-4dfb-8bdd-0abbc09bc9e4" providerId="ADAL" clId="{8EEFD104-2E31-459C-8AA0-7BC753309DEA}" dt="2022-04-21T06:09:24.230" v="21557" actId="478"/>
          <ac:picMkLst>
            <pc:docMk/>
            <pc:sldMk cId="311458012" sldId="2076138183"/>
            <ac:picMk id="8" creationId="{087B10BB-E3B3-4C20-ADAC-05759CCF8A10}"/>
          </ac:picMkLst>
        </pc:picChg>
        <pc:picChg chg="add del mod">
          <ac:chgData name="Sebastian Birk" userId="6fef93f5-c768-4dfb-8bdd-0abbc09bc9e4" providerId="ADAL" clId="{8EEFD104-2E31-459C-8AA0-7BC753309DEA}" dt="2022-04-21T06:37:58.521" v="21756" actId="478"/>
          <ac:picMkLst>
            <pc:docMk/>
            <pc:sldMk cId="311458012" sldId="2076138183"/>
            <ac:picMk id="10" creationId="{9373A1ED-D028-4304-AB96-0FE58358FABF}"/>
          </ac:picMkLst>
        </pc:picChg>
        <pc:picChg chg="add mod">
          <ac:chgData name="Sebastian Birk" userId="6fef93f5-c768-4dfb-8bdd-0abbc09bc9e4" providerId="ADAL" clId="{8EEFD104-2E31-459C-8AA0-7BC753309DEA}" dt="2022-04-21T08:26:56.411" v="24346" actId="1076"/>
          <ac:picMkLst>
            <pc:docMk/>
            <pc:sldMk cId="311458012" sldId="2076138183"/>
            <ac:picMk id="16" creationId="{F5BD6751-AC23-457E-9A7A-06E82D4D8666}"/>
          </ac:picMkLst>
        </pc:picChg>
        <pc:picChg chg="add del mod">
          <ac:chgData name="Sebastian Birk" userId="6fef93f5-c768-4dfb-8bdd-0abbc09bc9e4" providerId="ADAL" clId="{8EEFD104-2E31-459C-8AA0-7BC753309DEA}" dt="2022-04-21T06:44:05.462" v="21996" actId="478"/>
          <ac:picMkLst>
            <pc:docMk/>
            <pc:sldMk cId="311458012" sldId="2076138183"/>
            <ac:picMk id="19" creationId="{25AB0239-2A51-45B2-B217-377AD391D0CB}"/>
          </ac:picMkLst>
        </pc:picChg>
        <pc:picChg chg="add del mod">
          <ac:chgData name="Sebastian Birk" userId="6fef93f5-c768-4dfb-8bdd-0abbc09bc9e4" providerId="ADAL" clId="{8EEFD104-2E31-459C-8AA0-7BC753309DEA}" dt="2022-04-21T06:44:05.017" v="21995" actId="478"/>
          <ac:picMkLst>
            <pc:docMk/>
            <pc:sldMk cId="311458012" sldId="2076138183"/>
            <ac:picMk id="21" creationId="{4610B73D-B48B-4C19-BBF2-8BC6B4EEA38F}"/>
          </ac:picMkLst>
        </pc:picChg>
        <pc:picChg chg="add mod">
          <ac:chgData name="Sebastian Birk" userId="6fef93f5-c768-4dfb-8bdd-0abbc09bc9e4" providerId="ADAL" clId="{8EEFD104-2E31-459C-8AA0-7BC753309DEA}" dt="2022-04-21T07:32:23.037" v="23121" actId="14100"/>
          <ac:picMkLst>
            <pc:docMk/>
            <pc:sldMk cId="311458012" sldId="2076138183"/>
            <ac:picMk id="23" creationId="{51F6D6B2-00A3-495C-8271-1615C01BBDC0}"/>
          </ac:picMkLst>
        </pc:picChg>
        <pc:picChg chg="add mod">
          <ac:chgData name="Sebastian Birk" userId="6fef93f5-c768-4dfb-8bdd-0abbc09bc9e4" providerId="ADAL" clId="{8EEFD104-2E31-459C-8AA0-7BC753309DEA}" dt="2022-04-21T07:31:53.052" v="23115" actId="1076"/>
          <ac:picMkLst>
            <pc:docMk/>
            <pc:sldMk cId="311458012" sldId="2076138183"/>
            <ac:picMk id="25" creationId="{81C1A609-F434-43C3-8CC5-6E4F99D85213}"/>
          </ac:picMkLst>
        </pc:picChg>
        <pc:picChg chg="add mod">
          <ac:chgData name="Sebastian Birk" userId="6fef93f5-c768-4dfb-8bdd-0abbc09bc9e4" providerId="ADAL" clId="{8EEFD104-2E31-459C-8AA0-7BC753309DEA}" dt="2022-04-21T07:32:01.541" v="23118" actId="14100"/>
          <ac:picMkLst>
            <pc:docMk/>
            <pc:sldMk cId="311458012" sldId="2076138183"/>
            <ac:picMk id="27" creationId="{3EA59F11-F411-428D-B88C-745E9EE0ADE7}"/>
          </ac:picMkLst>
        </pc:picChg>
      </pc:sldChg>
      <pc:sldChg chg="modSp add mod">
        <pc:chgData name="Sebastian Birk" userId="6fef93f5-c768-4dfb-8bdd-0abbc09bc9e4" providerId="ADAL" clId="{8EEFD104-2E31-459C-8AA0-7BC753309DEA}" dt="2022-04-06T17:41:30" v="13133" actId="20577"/>
        <pc:sldMkLst>
          <pc:docMk/>
          <pc:sldMk cId="2235090800" sldId="2076138184"/>
        </pc:sldMkLst>
        <pc:spChg chg="mod">
          <ac:chgData name="Sebastian Birk" userId="6fef93f5-c768-4dfb-8bdd-0abbc09bc9e4" providerId="ADAL" clId="{8EEFD104-2E31-459C-8AA0-7BC753309DEA}" dt="2022-04-06T17:41:30" v="13133" actId="20577"/>
          <ac:spMkLst>
            <pc:docMk/>
            <pc:sldMk cId="2235090800" sldId="2076138184"/>
            <ac:spMk id="3" creationId="{446D488A-F04D-4C49-B100-0ECB9809262B}"/>
          </ac:spMkLst>
        </pc:spChg>
      </pc:sldChg>
      <pc:sldChg chg="modSp add mod">
        <pc:chgData name="Sebastian Birk" userId="6fef93f5-c768-4dfb-8bdd-0abbc09bc9e4" providerId="ADAL" clId="{8EEFD104-2E31-459C-8AA0-7BC753309DEA}" dt="2022-04-06T17:41:35.906" v="13140" actId="20577"/>
        <pc:sldMkLst>
          <pc:docMk/>
          <pc:sldMk cId="284960763" sldId="2076138185"/>
        </pc:sldMkLst>
        <pc:spChg chg="mod">
          <ac:chgData name="Sebastian Birk" userId="6fef93f5-c768-4dfb-8bdd-0abbc09bc9e4" providerId="ADAL" clId="{8EEFD104-2E31-459C-8AA0-7BC753309DEA}" dt="2022-04-06T17:41:35.906" v="13140" actId="20577"/>
          <ac:spMkLst>
            <pc:docMk/>
            <pc:sldMk cId="284960763" sldId="2076138185"/>
            <ac:spMk id="3" creationId="{446D488A-F04D-4C49-B100-0ECB9809262B}"/>
          </ac:spMkLst>
        </pc:spChg>
      </pc:sldChg>
      <pc:sldChg chg="addSp delSp modSp add mod ord">
        <pc:chgData name="Sebastian Birk" userId="6fef93f5-c768-4dfb-8bdd-0abbc09bc9e4" providerId="ADAL" clId="{8EEFD104-2E31-459C-8AA0-7BC753309DEA}" dt="2022-04-20T20:12:20.717" v="18444" actId="20577"/>
        <pc:sldMkLst>
          <pc:docMk/>
          <pc:sldMk cId="3504728085" sldId="2076138186"/>
        </pc:sldMkLst>
        <pc:spChg chg="mod">
          <ac:chgData name="Sebastian Birk" userId="6fef93f5-c768-4dfb-8bdd-0abbc09bc9e4" providerId="ADAL" clId="{8EEFD104-2E31-459C-8AA0-7BC753309DEA}" dt="2022-04-13T19:32:19.240" v="16587" actId="108"/>
          <ac:spMkLst>
            <pc:docMk/>
            <pc:sldMk cId="3504728085" sldId="2076138186"/>
            <ac:spMk id="2" creationId="{A32AD522-AB6F-487F-8C5C-F2B981237073}"/>
          </ac:spMkLst>
        </pc:spChg>
        <pc:spChg chg="del mod">
          <ac:chgData name="Sebastian Birk" userId="6fef93f5-c768-4dfb-8bdd-0abbc09bc9e4" providerId="ADAL" clId="{8EEFD104-2E31-459C-8AA0-7BC753309DEA}" dt="2022-04-13T19:22:01.710" v="16052" actId="478"/>
          <ac:spMkLst>
            <pc:docMk/>
            <pc:sldMk cId="3504728085" sldId="2076138186"/>
            <ac:spMk id="3" creationId="{446D488A-F04D-4C49-B100-0ECB9809262B}"/>
          </ac:spMkLst>
        </pc:spChg>
        <pc:spChg chg="add mod">
          <ac:chgData name="Sebastian Birk" userId="6fef93f5-c768-4dfb-8bdd-0abbc09bc9e4" providerId="ADAL" clId="{8EEFD104-2E31-459C-8AA0-7BC753309DEA}" dt="2022-04-20T20:12:20.717" v="18444" actId="20577"/>
          <ac:spMkLst>
            <pc:docMk/>
            <pc:sldMk cId="3504728085" sldId="2076138186"/>
            <ac:spMk id="4" creationId="{26BF7F81-49AD-4CCC-9A92-734FA7569597}"/>
          </ac:spMkLst>
        </pc:spChg>
      </pc:sldChg>
      <pc:sldChg chg="modSp add mod">
        <pc:chgData name="Sebastian Birk" userId="6fef93f5-c768-4dfb-8bdd-0abbc09bc9e4" providerId="ADAL" clId="{8EEFD104-2E31-459C-8AA0-7BC753309DEA}" dt="2022-04-06T17:42:37.868" v="13260" actId="20577"/>
        <pc:sldMkLst>
          <pc:docMk/>
          <pc:sldMk cId="1783186448" sldId="2076138187"/>
        </pc:sldMkLst>
        <pc:spChg chg="mod">
          <ac:chgData name="Sebastian Birk" userId="6fef93f5-c768-4dfb-8bdd-0abbc09bc9e4" providerId="ADAL" clId="{8EEFD104-2E31-459C-8AA0-7BC753309DEA}" dt="2022-04-06T17:42:37.868" v="13260" actId="20577"/>
          <ac:spMkLst>
            <pc:docMk/>
            <pc:sldMk cId="1783186448" sldId="2076138187"/>
            <ac:spMk id="3" creationId="{446D488A-F04D-4C49-B100-0ECB9809262B}"/>
          </ac:spMkLst>
        </pc:spChg>
      </pc:sldChg>
      <pc:sldChg chg="addSp delSp modSp add mod ord">
        <pc:chgData name="Sebastian Birk" userId="6fef93f5-c768-4dfb-8bdd-0abbc09bc9e4" providerId="ADAL" clId="{8EEFD104-2E31-459C-8AA0-7BC753309DEA}" dt="2022-04-06T17:44:45.215" v="13320" actId="1076"/>
        <pc:sldMkLst>
          <pc:docMk/>
          <pc:sldMk cId="3029422462" sldId="2076138188"/>
        </pc:sldMkLst>
        <pc:spChg chg="del">
          <ac:chgData name="Sebastian Birk" userId="6fef93f5-c768-4dfb-8bdd-0abbc09bc9e4" providerId="ADAL" clId="{8EEFD104-2E31-459C-8AA0-7BC753309DEA}" dt="2022-04-06T17:44:17.972" v="13318" actId="478"/>
          <ac:spMkLst>
            <pc:docMk/>
            <pc:sldMk cId="3029422462" sldId="2076138188"/>
            <ac:spMk id="2" creationId="{A32AD522-AB6F-487F-8C5C-F2B981237073}"/>
          </ac:spMkLst>
        </pc:spChg>
        <pc:spChg chg="mod">
          <ac:chgData name="Sebastian Birk" userId="6fef93f5-c768-4dfb-8bdd-0abbc09bc9e4" providerId="ADAL" clId="{8EEFD104-2E31-459C-8AA0-7BC753309DEA}" dt="2022-04-06T17:44:12.813" v="13317" actId="20577"/>
          <ac:spMkLst>
            <pc:docMk/>
            <pc:sldMk cId="3029422462" sldId="2076138188"/>
            <ac:spMk id="3" creationId="{446D488A-F04D-4C49-B100-0ECB9809262B}"/>
          </ac:spMkLst>
        </pc:spChg>
        <pc:spChg chg="add del mod">
          <ac:chgData name="Sebastian Birk" userId="6fef93f5-c768-4dfb-8bdd-0abbc09bc9e4" providerId="ADAL" clId="{8EEFD104-2E31-459C-8AA0-7BC753309DEA}" dt="2022-04-06T17:44:43.035" v="13319" actId="22"/>
          <ac:spMkLst>
            <pc:docMk/>
            <pc:sldMk cId="3029422462" sldId="2076138188"/>
            <ac:spMk id="6" creationId="{5898F6C0-1379-4069-9407-F2F8309D0D70}"/>
          </ac:spMkLst>
        </pc:spChg>
        <pc:picChg chg="del">
          <ac:chgData name="Sebastian Birk" userId="6fef93f5-c768-4dfb-8bdd-0abbc09bc9e4" providerId="ADAL" clId="{8EEFD104-2E31-459C-8AA0-7BC753309DEA}" dt="2022-04-06T17:44:17.972" v="13318" actId="478"/>
          <ac:picMkLst>
            <pc:docMk/>
            <pc:sldMk cId="3029422462" sldId="2076138188"/>
            <ac:picMk id="5" creationId="{C603BF0B-8039-4585-9A54-9A015BF779D0}"/>
          </ac:picMkLst>
        </pc:picChg>
        <pc:picChg chg="add mod ord">
          <ac:chgData name="Sebastian Birk" userId="6fef93f5-c768-4dfb-8bdd-0abbc09bc9e4" providerId="ADAL" clId="{8EEFD104-2E31-459C-8AA0-7BC753309DEA}" dt="2022-04-06T17:44:45.215" v="13320" actId="1076"/>
          <ac:picMkLst>
            <pc:docMk/>
            <pc:sldMk cId="3029422462" sldId="2076138188"/>
            <ac:picMk id="8" creationId="{4B0B67DB-1FB6-4055-97B1-BD59A36649E7}"/>
          </ac:picMkLst>
        </pc:picChg>
      </pc:sldChg>
      <pc:sldChg chg="addSp delSp modSp add mod">
        <pc:chgData name="Sebastian Birk" userId="6fef93f5-c768-4dfb-8bdd-0abbc09bc9e4" providerId="ADAL" clId="{8EEFD104-2E31-459C-8AA0-7BC753309DEA}" dt="2022-04-20T18:29:05.509" v="17930" actId="20577"/>
        <pc:sldMkLst>
          <pc:docMk/>
          <pc:sldMk cId="321739063" sldId="2076138189"/>
        </pc:sldMkLst>
        <pc:spChg chg="mod">
          <ac:chgData name="Sebastian Birk" userId="6fef93f5-c768-4dfb-8bdd-0abbc09bc9e4" providerId="ADAL" clId="{8EEFD104-2E31-459C-8AA0-7BC753309DEA}" dt="2022-04-20T18:29:05.509" v="17930" actId="20577"/>
          <ac:spMkLst>
            <pc:docMk/>
            <pc:sldMk cId="321739063" sldId="2076138189"/>
            <ac:spMk id="2" creationId="{A32AD522-AB6F-487F-8C5C-F2B981237073}"/>
          </ac:spMkLst>
        </pc:spChg>
        <pc:spChg chg="del mod">
          <ac:chgData name="Sebastian Birk" userId="6fef93f5-c768-4dfb-8bdd-0abbc09bc9e4" providerId="ADAL" clId="{8EEFD104-2E31-459C-8AA0-7BC753309DEA}" dt="2022-04-13T19:36:42.534" v="16602" actId="478"/>
          <ac:spMkLst>
            <pc:docMk/>
            <pc:sldMk cId="321739063" sldId="2076138189"/>
            <ac:spMk id="3" creationId="{446D488A-F04D-4C49-B100-0ECB9809262B}"/>
          </ac:spMkLst>
        </pc:spChg>
        <pc:spChg chg="del">
          <ac:chgData name="Sebastian Birk" userId="6fef93f5-c768-4dfb-8bdd-0abbc09bc9e4" providerId="ADAL" clId="{8EEFD104-2E31-459C-8AA0-7BC753309DEA}" dt="2022-04-06T17:46:24.973" v="13353" actId="478"/>
          <ac:spMkLst>
            <pc:docMk/>
            <pc:sldMk cId="321739063" sldId="2076138189"/>
            <ac:spMk id="4" creationId="{A41DEE4C-CF5E-4783-BD02-FDE3F8FA3894}"/>
          </ac:spMkLst>
        </pc:spChg>
        <pc:spChg chg="add del mod">
          <ac:chgData name="Sebastian Birk" userId="6fef93f5-c768-4dfb-8bdd-0abbc09bc9e4" providerId="ADAL" clId="{8EEFD104-2E31-459C-8AA0-7BC753309DEA}" dt="2022-04-13T19:36:46.894" v="16603" actId="478"/>
          <ac:spMkLst>
            <pc:docMk/>
            <pc:sldMk cId="321739063" sldId="2076138189"/>
            <ac:spMk id="5" creationId="{21217CB0-7D51-4EA0-ABED-E937297DABEF}"/>
          </ac:spMkLst>
        </pc:spChg>
        <pc:spChg chg="del">
          <ac:chgData name="Sebastian Birk" userId="6fef93f5-c768-4dfb-8bdd-0abbc09bc9e4" providerId="ADAL" clId="{8EEFD104-2E31-459C-8AA0-7BC753309DEA}" dt="2022-04-06T17:46:24.406" v="13352" actId="478"/>
          <ac:spMkLst>
            <pc:docMk/>
            <pc:sldMk cId="321739063" sldId="2076138189"/>
            <ac:spMk id="6" creationId="{FBD28364-B16A-421E-BDBA-5061F3A97967}"/>
          </ac:spMkLst>
        </pc:spChg>
        <pc:spChg chg="del">
          <ac:chgData name="Sebastian Birk" userId="6fef93f5-c768-4dfb-8bdd-0abbc09bc9e4" providerId="ADAL" clId="{8EEFD104-2E31-459C-8AA0-7BC753309DEA}" dt="2022-04-06T17:46:23.523" v="13351" actId="478"/>
          <ac:spMkLst>
            <pc:docMk/>
            <pc:sldMk cId="321739063" sldId="2076138189"/>
            <ac:spMk id="7" creationId="{4EB1A7B2-9B4D-481C-A9F8-0C95F8ADA5D4}"/>
          </ac:spMkLst>
        </pc:spChg>
        <pc:spChg chg="add mod">
          <ac:chgData name="Sebastian Birk" userId="6fef93f5-c768-4dfb-8bdd-0abbc09bc9e4" providerId="ADAL" clId="{8EEFD104-2E31-459C-8AA0-7BC753309DEA}" dt="2022-04-13T20:06:05.654" v="16722" actId="20577"/>
          <ac:spMkLst>
            <pc:docMk/>
            <pc:sldMk cId="321739063" sldId="2076138189"/>
            <ac:spMk id="7" creationId="{E4E09CC6-389F-44CC-8447-38D0A325EC97}"/>
          </ac:spMkLst>
        </pc:spChg>
        <pc:spChg chg="add mod">
          <ac:chgData name="Sebastian Birk" userId="6fef93f5-c768-4dfb-8bdd-0abbc09bc9e4" providerId="ADAL" clId="{8EEFD104-2E31-459C-8AA0-7BC753309DEA}" dt="2022-04-13T20:35:53.757" v="17897" actId="1076"/>
          <ac:spMkLst>
            <pc:docMk/>
            <pc:sldMk cId="321739063" sldId="2076138189"/>
            <ac:spMk id="11" creationId="{5F67B4A0-E0BE-405F-89CC-B63D371BC3AD}"/>
          </ac:spMkLst>
        </pc:spChg>
        <pc:spChg chg="add mod">
          <ac:chgData name="Sebastian Birk" userId="6fef93f5-c768-4dfb-8bdd-0abbc09bc9e4" providerId="ADAL" clId="{8EEFD104-2E31-459C-8AA0-7BC753309DEA}" dt="2022-04-13T20:36:22.776" v="17901" actId="1076"/>
          <ac:spMkLst>
            <pc:docMk/>
            <pc:sldMk cId="321739063" sldId="2076138189"/>
            <ac:spMk id="14" creationId="{DD62A5BB-BD81-450F-B194-B096D75C391E}"/>
          </ac:spMkLst>
        </pc:spChg>
        <pc:spChg chg="add mod">
          <ac:chgData name="Sebastian Birk" userId="6fef93f5-c768-4dfb-8bdd-0abbc09bc9e4" providerId="ADAL" clId="{8EEFD104-2E31-459C-8AA0-7BC753309DEA}" dt="2022-04-13T20:36:14.119" v="17900" actId="1076"/>
          <ac:spMkLst>
            <pc:docMk/>
            <pc:sldMk cId="321739063" sldId="2076138189"/>
            <ac:spMk id="17" creationId="{F19348AB-D092-4699-BED6-D38BBDA359D9}"/>
          </ac:spMkLst>
        </pc:spChg>
        <pc:picChg chg="add mod">
          <ac:chgData name="Sebastian Birk" userId="6fef93f5-c768-4dfb-8bdd-0abbc09bc9e4" providerId="ADAL" clId="{8EEFD104-2E31-459C-8AA0-7BC753309DEA}" dt="2022-04-13T20:33:01.542" v="17758" actId="1076"/>
          <ac:picMkLst>
            <pc:docMk/>
            <pc:sldMk cId="321739063" sldId="2076138189"/>
            <ac:picMk id="8" creationId="{CB750E13-D5B9-4F2F-91B9-DAED7C77A6F9}"/>
          </ac:picMkLst>
        </pc:picChg>
        <pc:picChg chg="add mod">
          <ac:chgData name="Sebastian Birk" userId="6fef93f5-c768-4dfb-8bdd-0abbc09bc9e4" providerId="ADAL" clId="{8EEFD104-2E31-459C-8AA0-7BC753309DEA}" dt="2022-04-13T20:34:51.230" v="17885" actId="14100"/>
          <ac:picMkLst>
            <pc:docMk/>
            <pc:sldMk cId="321739063" sldId="2076138189"/>
            <ac:picMk id="9" creationId="{498050D2-2052-49ED-AB19-8AB55124677A}"/>
          </ac:picMkLst>
        </pc:picChg>
        <pc:picChg chg="add mod">
          <ac:chgData name="Sebastian Birk" userId="6fef93f5-c768-4dfb-8bdd-0abbc09bc9e4" providerId="ADAL" clId="{8EEFD104-2E31-459C-8AA0-7BC753309DEA}" dt="2022-04-13T20:36:22.776" v="17901" actId="1076"/>
          <ac:picMkLst>
            <pc:docMk/>
            <pc:sldMk cId="321739063" sldId="2076138189"/>
            <ac:picMk id="13" creationId="{2F61032D-F844-46BD-A55B-621180A2A8E0}"/>
          </ac:picMkLst>
        </pc:picChg>
        <pc:picChg chg="add mod">
          <ac:chgData name="Sebastian Birk" userId="6fef93f5-c768-4dfb-8bdd-0abbc09bc9e4" providerId="ADAL" clId="{8EEFD104-2E31-459C-8AA0-7BC753309DEA}" dt="2022-04-13T20:36:05.831" v="17898" actId="1076"/>
          <ac:picMkLst>
            <pc:docMk/>
            <pc:sldMk cId="321739063" sldId="2076138189"/>
            <ac:picMk id="16" creationId="{530CD031-6B7C-431E-95AC-BD130F6E6EEE}"/>
          </ac:picMkLst>
        </pc:picChg>
      </pc:sldChg>
      <pc:sldChg chg="addSp delSp modSp add mod">
        <pc:chgData name="Sebastian Birk" userId="6fef93f5-c768-4dfb-8bdd-0abbc09bc9e4" providerId="ADAL" clId="{8EEFD104-2E31-459C-8AA0-7BC753309DEA}" dt="2022-04-13T19:32:57.292" v="16601" actId="20577"/>
        <pc:sldMkLst>
          <pc:docMk/>
          <pc:sldMk cId="2758120883" sldId="2076138190"/>
        </pc:sldMkLst>
        <pc:spChg chg="mod">
          <ac:chgData name="Sebastian Birk" userId="6fef93f5-c768-4dfb-8bdd-0abbc09bc9e4" providerId="ADAL" clId="{8EEFD104-2E31-459C-8AA0-7BC753309DEA}" dt="2022-04-13T19:32:57.292" v="16601" actId="20577"/>
          <ac:spMkLst>
            <pc:docMk/>
            <pc:sldMk cId="2758120883" sldId="2076138190"/>
            <ac:spMk id="2" creationId="{A32AD522-AB6F-487F-8C5C-F2B981237073}"/>
          </ac:spMkLst>
        </pc:spChg>
        <pc:spChg chg="del mod">
          <ac:chgData name="Sebastian Birk" userId="6fef93f5-c768-4dfb-8bdd-0abbc09bc9e4" providerId="ADAL" clId="{8EEFD104-2E31-459C-8AA0-7BC753309DEA}" dt="2022-04-06T18:26:19.430" v="14846" actId="478"/>
          <ac:spMkLst>
            <pc:docMk/>
            <pc:sldMk cId="2758120883" sldId="2076138190"/>
            <ac:spMk id="3" creationId="{446D488A-F04D-4C49-B100-0ECB9809262B}"/>
          </ac:spMkLst>
        </pc:spChg>
        <pc:spChg chg="add mod">
          <ac:chgData name="Sebastian Birk" userId="6fef93f5-c768-4dfb-8bdd-0abbc09bc9e4" providerId="ADAL" clId="{8EEFD104-2E31-459C-8AA0-7BC753309DEA}" dt="2022-04-13T19:32:47.147" v="16599" actId="20577"/>
          <ac:spMkLst>
            <pc:docMk/>
            <pc:sldMk cId="2758120883" sldId="2076138190"/>
            <ac:spMk id="5" creationId="{265DAC8F-B063-4A2D-85A8-D6FDBFD37EC9}"/>
          </ac:spMkLst>
        </pc:spChg>
        <pc:spChg chg="add del mod">
          <ac:chgData name="Sebastian Birk" userId="6fef93f5-c768-4dfb-8bdd-0abbc09bc9e4" providerId="ADAL" clId="{8EEFD104-2E31-459C-8AA0-7BC753309DEA}" dt="2022-04-13T19:32:36.313" v="16588" actId="478"/>
          <ac:spMkLst>
            <pc:docMk/>
            <pc:sldMk cId="2758120883" sldId="2076138190"/>
            <ac:spMk id="10" creationId="{C54CEDF6-2C31-4F00-A6DE-E09C1AFE98C6}"/>
          </ac:spMkLst>
        </pc:spChg>
        <pc:spChg chg="add del mod">
          <ac:chgData name="Sebastian Birk" userId="6fef93f5-c768-4dfb-8bdd-0abbc09bc9e4" providerId="ADAL" clId="{8EEFD104-2E31-459C-8AA0-7BC753309DEA}" dt="2022-04-06T18:26:21.958" v="14847" actId="478"/>
          <ac:spMkLst>
            <pc:docMk/>
            <pc:sldMk cId="2758120883" sldId="2076138190"/>
            <ac:spMk id="12" creationId="{A5B8F4F7-12F3-4ACC-A14A-347BF542EED8}"/>
          </ac:spMkLst>
        </pc:spChg>
        <pc:picChg chg="add del mod">
          <ac:chgData name="Sebastian Birk" userId="6fef93f5-c768-4dfb-8bdd-0abbc09bc9e4" providerId="ADAL" clId="{8EEFD104-2E31-459C-8AA0-7BC753309DEA}" dt="2022-04-06T18:21:29.064" v="14795" actId="478"/>
          <ac:picMkLst>
            <pc:docMk/>
            <pc:sldMk cId="2758120883" sldId="2076138190"/>
            <ac:picMk id="5" creationId="{61A3B07D-6E95-4AC1-AA1E-B62B5DCDAA59}"/>
          </ac:picMkLst>
        </pc:picChg>
        <pc:picChg chg="add del mod">
          <ac:chgData name="Sebastian Birk" userId="6fef93f5-c768-4dfb-8bdd-0abbc09bc9e4" providerId="ADAL" clId="{8EEFD104-2E31-459C-8AA0-7BC753309DEA}" dt="2022-04-06T18:23:38.008" v="14815" actId="478"/>
          <ac:picMkLst>
            <pc:docMk/>
            <pc:sldMk cId="2758120883" sldId="2076138190"/>
            <ac:picMk id="7" creationId="{7AEF5629-A94A-47F8-833B-61CC7CF15097}"/>
          </ac:picMkLst>
        </pc:picChg>
        <pc:picChg chg="add mod">
          <ac:chgData name="Sebastian Birk" userId="6fef93f5-c768-4dfb-8bdd-0abbc09bc9e4" providerId="ADAL" clId="{8EEFD104-2E31-459C-8AA0-7BC753309DEA}" dt="2022-04-06T18:26:51.883" v="14853" actId="1076"/>
          <ac:picMkLst>
            <pc:docMk/>
            <pc:sldMk cId="2758120883" sldId="2076138190"/>
            <ac:picMk id="9" creationId="{F01E6BBD-54E8-4CB3-9A11-1AE8C577289B}"/>
          </ac:picMkLst>
        </pc:picChg>
      </pc:sldChg>
      <pc:sldChg chg="addSp delSp modSp add mod">
        <pc:chgData name="Sebastian Birk" userId="6fef93f5-c768-4dfb-8bdd-0abbc09bc9e4" providerId="ADAL" clId="{8EEFD104-2E31-459C-8AA0-7BC753309DEA}" dt="2022-04-06T20:33:07.686" v="15083" actId="22"/>
        <pc:sldMkLst>
          <pc:docMk/>
          <pc:sldMk cId="438125221" sldId="2076138191"/>
        </pc:sldMkLst>
        <pc:spChg chg="mod">
          <ac:chgData name="Sebastian Birk" userId="6fef93f5-c768-4dfb-8bdd-0abbc09bc9e4" providerId="ADAL" clId="{8EEFD104-2E31-459C-8AA0-7BC753309DEA}" dt="2022-04-06T20:08:03.044" v="15071"/>
          <ac:spMkLst>
            <pc:docMk/>
            <pc:sldMk cId="438125221" sldId="2076138191"/>
            <ac:spMk id="2" creationId="{A32AD522-AB6F-487F-8C5C-F2B981237073}"/>
          </ac:spMkLst>
        </pc:spChg>
        <pc:spChg chg="mod">
          <ac:chgData name="Sebastian Birk" userId="6fef93f5-c768-4dfb-8bdd-0abbc09bc9e4" providerId="ADAL" clId="{8EEFD104-2E31-459C-8AA0-7BC753309DEA}" dt="2022-04-06T20:06:24.851" v="14876" actId="20577"/>
          <ac:spMkLst>
            <pc:docMk/>
            <pc:sldMk cId="438125221" sldId="2076138191"/>
            <ac:spMk id="3" creationId="{446D488A-F04D-4C49-B100-0ECB9809262B}"/>
          </ac:spMkLst>
        </pc:spChg>
        <pc:spChg chg="add mod">
          <ac:chgData name="Sebastian Birk" userId="6fef93f5-c768-4dfb-8bdd-0abbc09bc9e4" providerId="ADAL" clId="{8EEFD104-2E31-459C-8AA0-7BC753309DEA}" dt="2022-04-06T20:21:27.443" v="15081" actId="1076"/>
          <ac:spMkLst>
            <pc:docMk/>
            <pc:sldMk cId="438125221" sldId="2076138191"/>
            <ac:spMk id="8" creationId="{9DBAF5A4-ECD7-4980-AA37-E77C7EF275BB}"/>
          </ac:spMkLst>
        </pc:spChg>
        <pc:picChg chg="del">
          <ac:chgData name="Sebastian Birk" userId="6fef93f5-c768-4dfb-8bdd-0abbc09bc9e4" providerId="ADAL" clId="{8EEFD104-2E31-459C-8AA0-7BC753309DEA}" dt="2022-04-06T20:06:27.864" v="14877" actId="478"/>
          <ac:picMkLst>
            <pc:docMk/>
            <pc:sldMk cId="438125221" sldId="2076138191"/>
            <ac:picMk id="5" creationId="{C603BF0B-8039-4585-9A54-9A015BF779D0}"/>
          </ac:picMkLst>
        </pc:picChg>
        <pc:picChg chg="add mod">
          <ac:chgData name="Sebastian Birk" userId="6fef93f5-c768-4dfb-8bdd-0abbc09bc9e4" providerId="ADAL" clId="{8EEFD104-2E31-459C-8AA0-7BC753309DEA}" dt="2022-04-06T20:20:37.506" v="15077" actId="1076"/>
          <ac:picMkLst>
            <pc:docMk/>
            <pc:sldMk cId="438125221" sldId="2076138191"/>
            <ac:picMk id="6" creationId="{E1F5ACDD-C6B0-4AA6-A5CB-955F3B9EDD0C}"/>
          </ac:picMkLst>
        </pc:picChg>
        <pc:picChg chg="add del">
          <ac:chgData name="Sebastian Birk" userId="6fef93f5-c768-4dfb-8bdd-0abbc09bc9e4" providerId="ADAL" clId="{8EEFD104-2E31-459C-8AA0-7BC753309DEA}" dt="2022-04-06T20:33:07.686" v="15083" actId="22"/>
          <ac:picMkLst>
            <pc:docMk/>
            <pc:sldMk cId="438125221" sldId="2076138191"/>
            <ac:picMk id="10" creationId="{99981F44-C622-42D0-A805-C89D43257B2F}"/>
          </ac:picMkLst>
        </pc:picChg>
      </pc:sldChg>
      <pc:sldChg chg="add del">
        <pc:chgData name="Sebastian Birk" userId="6fef93f5-c768-4dfb-8bdd-0abbc09bc9e4" providerId="ADAL" clId="{8EEFD104-2E31-459C-8AA0-7BC753309DEA}" dt="2022-04-06T20:06:37.965" v="14880"/>
        <pc:sldMkLst>
          <pc:docMk/>
          <pc:sldMk cId="2336405344" sldId="2076138192"/>
        </pc:sldMkLst>
      </pc:sldChg>
      <pc:sldChg chg="addSp delSp modSp add mod ord">
        <pc:chgData name="Sebastian Birk" userId="6fef93f5-c768-4dfb-8bdd-0abbc09bc9e4" providerId="ADAL" clId="{8EEFD104-2E31-459C-8AA0-7BC753309DEA}" dt="2022-04-06T20:33:57.035" v="15109" actId="1076"/>
        <pc:sldMkLst>
          <pc:docMk/>
          <pc:sldMk cId="2623371991" sldId="2076138193"/>
        </pc:sldMkLst>
        <pc:spChg chg="del">
          <ac:chgData name="Sebastian Birk" userId="6fef93f5-c768-4dfb-8bdd-0abbc09bc9e4" providerId="ADAL" clId="{8EEFD104-2E31-459C-8AA0-7BC753309DEA}" dt="2022-04-06T20:33:26.611" v="15107" actId="478"/>
          <ac:spMkLst>
            <pc:docMk/>
            <pc:sldMk cId="2623371991" sldId="2076138193"/>
            <ac:spMk id="2" creationId="{A32AD522-AB6F-487F-8C5C-F2B981237073}"/>
          </ac:spMkLst>
        </pc:spChg>
        <pc:spChg chg="mod">
          <ac:chgData name="Sebastian Birk" userId="6fef93f5-c768-4dfb-8bdd-0abbc09bc9e4" providerId="ADAL" clId="{8EEFD104-2E31-459C-8AA0-7BC753309DEA}" dt="2022-04-06T20:33:21.634" v="15106" actId="20577"/>
          <ac:spMkLst>
            <pc:docMk/>
            <pc:sldMk cId="2623371991" sldId="2076138193"/>
            <ac:spMk id="3" creationId="{446D488A-F04D-4C49-B100-0ECB9809262B}"/>
          </ac:spMkLst>
        </pc:spChg>
        <pc:spChg chg="add mod">
          <ac:chgData name="Sebastian Birk" userId="6fef93f5-c768-4dfb-8bdd-0abbc09bc9e4" providerId="ADAL" clId="{8EEFD104-2E31-459C-8AA0-7BC753309DEA}" dt="2022-04-06T20:33:26.611" v="15107" actId="478"/>
          <ac:spMkLst>
            <pc:docMk/>
            <pc:sldMk cId="2623371991" sldId="2076138193"/>
            <ac:spMk id="5" creationId="{D69575C9-A6A7-412A-9CB3-BD09C259B8B9}"/>
          </ac:spMkLst>
        </pc:spChg>
        <pc:spChg chg="del">
          <ac:chgData name="Sebastian Birk" userId="6fef93f5-c768-4dfb-8bdd-0abbc09bc9e4" providerId="ADAL" clId="{8EEFD104-2E31-459C-8AA0-7BC753309DEA}" dt="2022-04-06T20:33:26.611" v="15107" actId="478"/>
          <ac:spMkLst>
            <pc:docMk/>
            <pc:sldMk cId="2623371991" sldId="2076138193"/>
            <ac:spMk id="8" creationId="{9DBAF5A4-ECD7-4980-AA37-E77C7EF275BB}"/>
          </ac:spMkLst>
        </pc:spChg>
        <pc:picChg chg="del">
          <ac:chgData name="Sebastian Birk" userId="6fef93f5-c768-4dfb-8bdd-0abbc09bc9e4" providerId="ADAL" clId="{8EEFD104-2E31-459C-8AA0-7BC753309DEA}" dt="2022-04-06T20:33:26.611" v="15107" actId="478"/>
          <ac:picMkLst>
            <pc:docMk/>
            <pc:sldMk cId="2623371991" sldId="2076138193"/>
            <ac:picMk id="6" creationId="{E1F5ACDD-C6B0-4AA6-A5CB-955F3B9EDD0C}"/>
          </ac:picMkLst>
        </pc:picChg>
        <pc:picChg chg="add mod">
          <ac:chgData name="Sebastian Birk" userId="6fef93f5-c768-4dfb-8bdd-0abbc09bc9e4" providerId="ADAL" clId="{8EEFD104-2E31-459C-8AA0-7BC753309DEA}" dt="2022-04-06T20:33:57.035" v="15109" actId="1076"/>
          <ac:picMkLst>
            <pc:docMk/>
            <pc:sldMk cId="2623371991" sldId="2076138193"/>
            <ac:picMk id="9" creationId="{4ED52611-CE41-4304-A9E8-222D24C6059D}"/>
          </ac:picMkLst>
        </pc:picChg>
      </pc:sldChg>
      <pc:sldChg chg="addSp delSp modSp add mod ord">
        <pc:chgData name="Sebastian Birk" userId="6fef93f5-c768-4dfb-8bdd-0abbc09bc9e4" providerId="ADAL" clId="{8EEFD104-2E31-459C-8AA0-7BC753309DEA}" dt="2022-04-13T20:05:55.922" v="16709"/>
        <pc:sldMkLst>
          <pc:docMk/>
          <pc:sldMk cId="3116347380" sldId="2076138194"/>
        </pc:sldMkLst>
        <pc:spChg chg="mod">
          <ac:chgData name="Sebastian Birk" userId="6fef93f5-c768-4dfb-8bdd-0abbc09bc9e4" providerId="ADAL" clId="{8EEFD104-2E31-459C-8AA0-7BC753309DEA}" dt="2022-04-13T19:55:59.547" v="16707" actId="20577"/>
          <ac:spMkLst>
            <pc:docMk/>
            <pc:sldMk cId="3116347380" sldId="2076138194"/>
            <ac:spMk id="2" creationId="{A32AD522-AB6F-487F-8C5C-F2B981237073}"/>
          </ac:spMkLst>
        </pc:spChg>
        <pc:spChg chg="mod">
          <ac:chgData name="Sebastian Birk" userId="6fef93f5-c768-4dfb-8bdd-0abbc09bc9e4" providerId="ADAL" clId="{8EEFD104-2E31-459C-8AA0-7BC753309DEA}" dt="2022-04-13T19:49:08.198" v="16667" actId="20577"/>
          <ac:spMkLst>
            <pc:docMk/>
            <pc:sldMk cId="3116347380" sldId="2076138194"/>
            <ac:spMk id="7" creationId="{E4E09CC6-389F-44CC-8447-38D0A325EC97}"/>
          </ac:spMkLst>
        </pc:spChg>
        <pc:picChg chg="add mod ord">
          <ac:chgData name="Sebastian Birk" userId="6fef93f5-c768-4dfb-8bdd-0abbc09bc9e4" providerId="ADAL" clId="{8EEFD104-2E31-459C-8AA0-7BC753309DEA}" dt="2022-04-13T19:55:45.070" v="16706" actId="1035"/>
          <ac:picMkLst>
            <pc:docMk/>
            <pc:sldMk cId="3116347380" sldId="2076138194"/>
            <ac:picMk id="4" creationId="{2CE4169A-412C-423E-AA53-E97659398EF4}"/>
          </ac:picMkLst>
        </pc:picChg>
        <pc:picChg chg="del">
          <ac:chgData name="Sebastian Birk" userId="6fef93f5-c768-4dfb-8bdd-0abbc09bc9e4" providerId="ADAL" clId="{8EEFD104-2E31-459C-8AA0-7BC753309DEA}" dt="2022-04-13T19:49:11.279" v="16668" actId="478"/>
          <ac:picMkLst>
            <pc:docMk/>
            <pc:sldMk cId="3116347380" sldId="2076138194"/>
            <ac:picMk id="8" creationId="{CB750E13-D5B9-4F2F-91B9-DAED7C77A6F9}"/>
          </ac:picMkLst>
        </pc:picChg>
      </pc:sldChg>
      <pc:sldChg chg="addSp delSp modSp add mod">
        <pc:chgData name="Sebastian Birk" userId="6fef93f5-c768-4dfb-8bdd-0abbc09bc9e4" providerId="ADAL" clId="{8EEFD104-2E31-459C-8AA0-7BC753309DEA}" dt="2022-04-20T20:10:15.017" v="18426" actId="20577"/>
        <pc:sldMkLst>
          <pc:docMk/>
          <pc:sldMk cId="516820960" sldId="2076138195"/>
        </pc:sldMkLst>
        <pc:spChg chg="mod">
          <ac:chgData name="Sebastian Birk" userId="6fef93f5-c768-4dfb-8bdd-0abbc09bc9e4" providerId="ADAL" clId="{8EEFD104-2E31-459C-8AA0-7BC753309DEA}" dt="2022-04-20T20:01:12.910" v="18358" actId="20577"/>
          <ac:spMkLst>
            <pc:docMk/>
            <pc:sldMk cId="516820960" sldId="2076138195"/>
            <ac:spMk id="2" creationId="{A32AD522-AB6F-487F-8C5C-F2B981237073}"/>
          </ac:spMkLst>
        </pc:spChg>
        <pc:spChg chg="mod ord">
          <ac:chgData name="Sebastian Birk" userId="6fef93f5-c768-4dfb-8bdd-0abbc09bc9e4" providerId="ADAL" clId="{8EEFD104-2E31-459C-8AA0-7BC753309DEA}" dt="2022-04-20T20:06:48.486" v="18398" actId="167"/>
          <ac:spMkLst>
            <pc:docMk/>
            <pc:sldMk cId="516820960" sldId="2076138195"/>
            <ac:spMk id="11" creationId="{5F67B4A0-E0BE-405F-89CC-B63D371BC3AD}"/>
          </ac:spMkLst>
        </pc:spChg>
        <pc:spChg chg="mod">
          <ac:chgData name="Sebastian Birk" userId="6fef93f5-c768-4dfb-8bdd-0abbc09bc9e4" providerId="ADAL" clId="{8EEFD104-2E31-459C-8AA0-7BC753309DEA}" dt="2022-04-20T20:10:15.017" v="18426" actId="20577"/>
          <ac:spMkLst>
            <pc:docMk/>
            <pc:sldMk cId="516820960" sldId="2076138195"/>
            <ac:spMk id="14" creationId="{DD62A5BB-BD81-450F-B194-B096D75C391E}"/>
          </ac:spMkLst>
        </pc:spChg>
        <pc:spChg chg="mod">
          <ac:chgData name="Sebastian Birk" userId="6fef93f5-c768-4dfb-8bdd-0abbc09bc9e4" providerId="ADAL" clId="{8EEFD104-2E31-459C-8AA0-7BC753309DEA}" dt="2022-04-20T20:08:54.230" v="18423" actId="14100"/>
          <ac:spMkLst>
            <pc:docMk/>
            <pc:sldMk cId="516820960" sldId="2076138195"/>
            <ac:spMk id="17" creationId="{F19348AB-D092-4699-BED6-D38BBDA359D9}"/>
          </ac:spMkLst>
        </pc:spChg>
        <pc:spChg chg="add del mod">
          <ac:chgData name="Sebastian Birk" userId="6fef93f5-c768-4dfb-8bdd-0abbc09bc9e4" providerId="ADAL" clId="{8EEFD104-2E31-459C-8AA0-7BC753309DEA}" dt="2022-04-20T20:06:52.590" v="18399" actId="478"/>
          <ac:spMkLst>
            <pc:docMk/>
            <pc:sldMk cId="516820960" sldId="2076138195"/>
            <ac:spMk id="18" creationId="{052ADA7E-6D93-4046-B452-E3B166E4185F}"/>
          </ac:spMkLst>
        </pc:spChg>
        <pc:spChg chg="add del mod ord">
          <ac:chgData name="Sebastian Birk" userId="6fef93f5-c768-4dfb-8bdd-0abbc09bc9e4" providerId="ADAL" clId="{8EEFD104-2E31-459C-8AA0-7BC753309DEA}" dt="2022-04-20T20:07:42.798" v="18409" actId="478"/>
          <ac:spMkLst>
            <pc:docMk/>
            <pc:sldMk cId="516820960" sldId="2076138195"/>
            <ac:spMk id="19" creationId="{7F23E9C9-36AB-49D4-9E8A-8F317BCE0D93}"/>
          </ac:spMkLst>
        </pc:spChg>
        <pc:spChg chg="add del mod">
          <ac:chgData name="Sebastian Birk" userId="6fef93f5-c768-4dfb-8bdd-0abbc09bc9e4" providerId="ADAL" clId="{8EEFD104-2E31-459C-8AA0-7BC753309DEA}" dt="2022-04-20T20:08:58.927" v="18424" actId="478"/>
          <ac:spMkLst>
            <pc:docMk/>
            <pc:sldMk cId="516820960" sldId="2076138195"/>
            <ac:spMk id="20" creationId="{8DB065DE-55EC-4BA4-B9EB-C75AC1C803B3}"/>
          </ac:spMkLst>
        </pc:spChg>
        <pc:spChg chg="add del mod">
          <ac:chgData name="Sebastian Birk" userId="6fef93f5-c768-4dfb-8bdd-0abbc09bc9e4" providerId="ADAL" clId="{8EEFD104-2E31-459C-8AA0-7BC753309DEA}" dt="2022-04-20T20:08:15.224" v="18413"/>
          <ac:spMkLst>
            <pc:docMk/>
            <pc:sldMk cId="516820960" sldId="2076138195"/>
            <ac:spMk id="21" creationId="{CDB7E1D6-5B5B-4CC1-8B32-D4D621488FD0}"/>
          </ac:spMkLst>
        </pc:spChg>
        <pc:spChg chg="add del mod">
          <ac:chgData name="Sebastian Birk" userId="6fef93f5-c768-4dfb-8bdd-0abbc09bc9e4" providerId="ADAL" clId="{8EEFD104-2E31-459C-8AA0-7BC753309DEA}" dt="2022-04-20T20:08:15.224" v="18413"/>
          <ac:spMkLst>
            <pc:docMk/>
            <pc:sldMk cId="516820960" sldId="2076138195"/>
            <ac:spMk id="22" creationId="{20F6991D-FE1B-4896-9B3B-37A802CD840D}"/>
          </ac:spMkLst>
        </pc:spChg>
        <pc:spChg chg="add del mod">
          <ac:chgData name="Sebastian Birk" userId="6fef93f5-c768-4dfb-8bdd-0abbc09bc9e4" providerId="ADAL" clId="{8EEFD104-2E31-459C-8AA0-7BC753309DEA}" dt="2022-04-20T20:08:15.224" v="18413"/>
          <ac:spMkLst>
            <pc:docMk/>
            <pc:sldMk cId="516820960" sldId="2076138195"/>
            <ac:spMk id="23" creationId="{401AAB3A-244E-41CD-95A8-150FC852ECAE}"/>
          </ac:spMkLst>
        </pc:spChg>
        <pc:spChg chg="add del mod">
          <ac:chgData name="Sebastian Birk" userId="6fef93f5-c768-4dfb-8bdd-0abbc09bc9e4" providerId="ADAL" clId="{8EEFD104-2E31-459C-8AA0-7BC753309DEA}" dt="2022-04-20T20:08:18.807" v="18415"/>
          <ac:spMkLst>
            <pc:docMk/>
            <pc:sldMk cId="516820960" sldId="2076138195"/>
            <ac:spMk id="24" creationId="{C652CEE7-6623-4AE9-A15D-BE2FD87F2106}"/>
          </ac:spMkLst>
        </pc:spChg>
        <pc:spChg chg="add del mod">
          <ac:chgData name="Sebastian Birk" userId="6fef93f5-c768-4dfb-8bdd-0abbc09bc9e4" providerId="ADAL" clId="{8EEFD104-2E31-459C-8AA0-7BC753309DEA}" dt="2022-04-20T20:08:18.807" v="18415"/>
          <ac:spMkLst>
            <pc:docMk/>
            <pc:sldMk cId="516820960" sldId="2076138195"/>
            <ac:spMk id="25" creationId="{DD8F3DE1-8664-4241-BAB3-65187D040B73}"/>
          </ac:spMkLst>
        </pc:spChg>
        <pc:spChg chg="add del mod">
          <ac:chgData name="Sebastian Birk" userId="6fef93f5-c768-4dfb-8bdd-0abbc09bc9e4" providerId="ADAL" clId="{8EEFD104-2E31-459C-8AA0-7BC753309DEA}" dt="2022-04-20T20:08:18.807" v="18415"/>
          <ac:spMkLst>
            <pc:docMk/>
            <pc:sldMk cId="516820960" sldId="2076138195"/>
            <ac:spMk id="26" creationId="{3097C67A-A3A2-4846-82A0-8B1507B2F442}"/>
          </ac:spMkLst>
        </pc:spChg>
        <pc:picChg chg="add mod">
          <ac:chgData name="Sebastian Birk" userId="6fef93f5-c768-4dfb-8bdd-0abbc09bc9e4" providerId="ADAL" clId="{8EEFD104-2E31-459C-8AA0-7BC753309DEA}" dt="2022-04-20T20:07:11.450" v="18402" actId="1076"/>
          <ac:picMkLst>
            <pc:docMk/>
            <pc:sldMk cId="516820960" sldId="2076138195"/>
            <ac:picMk id="4" creationId="{56EA5F13-3528-4379-937A-C2A9FE381EA4}"/>
          </ac:picMkLst>
        </pc:picChg>
        <pc:picChg chg="add mod">
          <ac:chgData name="Sebastian Birk" userId="6fef93f5-c768-4dfb-8bdd-0abbc09bc9e4" providerId="ADAL" clId="{8EEFD104-2E31-459C-8AA0-7BC753309DEA}" dt="2022-04-20T20:07:17.898" v="18404" actId="1076"/>
          <ac:picMkLst>
            <pc:docMk/>
            <pc:sldMk cId="516820960" sldId="2076138195"/>
            <ac:picMk id="6" creationId="{FDECD057-45F0-431A-BAE1-99C9B2E51837}"/>
          </ac:picMkLst>
        </pc:picChg>
        <pc:picChg chg="del">
          <ac:chgData name="Sebastian Birk" userId="6fef93f5-c768-4dfb-8bdd-0abbc09bc9e4" providerId="ADAL" clId="{8EEFD104-2E31-459C-8AA0-7BC753309DEA}" dt="2022-04-13T20:14:34.594" v="17157" actId="478"/>
          <ac:picMkLst>
            <pc:docMk/>
            <pc:sldMk cId="516820960" sldId="2076138195"/>
            <ac:picMk id="8" creationId="{CB750E13-D5B9-4F2F-91B9-DAED7C77A6F9}"/>
          </ac:picMkLst>
        </pc:picChg>
        <pc:picChg chg="del">
          <ac:chgData name="Sebastian Birk" userId="6fef93f5-c768-4dfb-8bdd-0abbc09bc9e4" providerId="ADAL" clId="{8EEFD104-2E31-459C-8AA0-7BC753309DEA}" dt="2022-04-13T20:14:35.954" v="17158" actId="478"/>
          <ac:picMkLst>
            <pc:docMk/>
            <pc:sldMk cId="516820960" sldId="2076138195"/>
            <ac:picMk id="9" creationId="{498050D2-2052-49ED-AB19-8AB55124677A}"/>
          </ac:picMkLst>
        </pc:picChg>
        <pc:picChg chg="add mod">
          <ac:chgData name="Sebastian Birk" userId="6fef93f5-c768-4dfb-8bdd-0abbc09bc9e4" providerId="ADAL" clId="{8EEFD104-2E31-459C-8AA0-7BC753309DEA}" dt="2022-04-20T20:08:46.331" v="18421" actId="1076"/>
          <ac:picMkLst>
            <pc:docMk/>
            <pc:sldMk cId="516820960" sldId="2076138195"/>
            <ac:picMk id="12" creationId="{7F5F60ED-63A9-44ED-AC67-869203531E7A}"/>
          </ac:picMkLst>
        </pc:picChg>
        <pc:picChg chg="del">
          <ac:chgData name="Sebastian Birk" userId="6fef93f5-c768-4dfb-8bdd-0abbc09bc9e4" providerId="ADAL" clId="{8EEFD104-2E31-459C-8AA0-7BC753309DEA}" dt="2022-04-13T20:14:36.504" v="17159" actId="478"/>
          <ac:picMkLst>
            <pc:docMk/>
            <pc:sldMk cId="516820960" sldId="2076138195"/>
            <ac:picMk id="13" creationId="{2F61032D-F844-46BD-A55B-621180A2A8E0}"/>
          </ac:picMkLst>
        </pc:picChg>
        <pc:picChg chg="del">
          <ac:chgData name="Sebastian Birk" userId="6fef93f5-c768-4dfb-8bdd-0abbc09bc9e4" providerId="ADAL" clId="{8EEFD104-2E31-459C-8AA0-7BC753309DEA}" dt="2022-04-13T20:14:36.875" v="17160" actId="478"/>
          <ac:picMkLst>
            <pc:docMk/>
            <pc:sldMk cId="516820960" sldId="2076138195"/>
            <ac:picMk id="16" creationId="{530CD031-6B7C-431E-95AC-BD130F6E6EEE}"/>
          </ac:picMkLst>
        </pc:picChg>
      </pc:sldChg>
      <pc:sldChg chg="addSp delSp modSp add mod">
        <pc:chgData name="Sebastian Birk" userId="6fef93f5-c768-4dfb-8bdd-0abbc09bc9e4" providerId="ADAL" clId="{8EEFD104-2E31-459C-8AA0-7BC753309DEA}" dt="2022-04-20T20:23:11.374" v="19304" actId="1076"/>
        <pc:sldMkLst>
          <pc:docMk/>
          <pc:sldMk cId="3452562783" sldId="2076138196"/>
        </pc:sldMkLst>
        <pc:spChg chg="mod">
          <ac:chgData name="Sebastian Birk" userId="6fef93f5-c768-4dfb-8bdd-0abbc09bc9e4" providerId="ADAL" clId="{8EEFD104-2E31-459C-8AA0-7BC753309DEA}" dt="2022-04-20T20:18:21.566" v="19120" actId="20577"/>
          <ac:spMkLst>
            <pc:docMk/>
            <pc:sldMk cId="3452562783" sldId="2076138196"/>
            <ac:spMk id="2" creationId="{A32AD522-AB6F-487F-8C5C-F2B981237073}"/>
          </ac:spMkLst>
        </pc:spChg>
        <pc:spChg chg="mod">
          <ac:chgData name="Sebastian Birk" userId="6fef93f5-c768-4dfb-8bdd-0abbc09bc9e4" providerId="ADAL" clId="{8EEFD104-2E31-459C-8AA0-7BC753309DEA}" dt="2022-04-20T20:19:35.728" v="19129" actId="20577"/>
          <ac:spMkLst>
            <pc:docMk/>
            <pc:sldMk cId="3452562783" sldId="2076138196"/>
            <ac:spMk id="4" creationId="{26BF7F81-49AD-4CCC-9A92-734FA7569597}"/>
          </ac:spMkLst>
        </pc:spChg>
        <pc:spChg chg="add mod">
          <ac:chgData name="Sebastian Birk" userId="6fef93f5-c768-4dfb-8bdd-0abbc09bc9e4" providerId="ADAL" clId="{8EEFD104-2E31-459C-8AA0-7BC753309DEA}" dt="2022-04-20T20:18:32.009" v="19123" actId="20577"/>
          <ac:spMkLst>
            <pc:docMk/>
            <pc:sldMk cId="3452562783" sldId="2076138196"/>
            <ac:spMk id="6" creationId="{B3B70EF0-D581-43DB-93C4-9E0D4BC9FA2C}"/>
          </ac:spMkLst>
        </pc:spChg>
        <pc:picChg chg="add mod">
          <ac:chgData name="Sebastian Birk" userId="6fef93f5-c768-4dfb-8bdd-0abbc09bc9e4" providerId="ADAL" clId="{8EEFD104-2E31-459C-8AA0-7BC753309DEA}" dt="2022-04-20T20:23:11.374" v="19304" actId="1076"/>
          <ac:picMkLst>
            <pc:docMk/>
            <pc:sldMk cId="3452562783" sldId="2076138196"/>
            <ac:picMk id="5" creationId="{677B5EA5-0025-4912-8780-B5F479B5B37F}"/>
          </ac:picMkLst>
        </pc:picChg>
        <pc:picChg chg="add del mod">
          <ac:chgData name="Sebastian Birk" userId="6fef93f5-c768-4dfb-8bdd-0abbc09bc9e4" providerId="ADAL" clId="{8EEFD104-2E31-459C-8AA0-7BC753309DEA}" dt="2022-04-20T20:16:53.872" v="18915" actId="478"/>
          <ac:picMkLst>
            <pc:docMk/>
            <pc:sldMk cId="3452562783" sldId="2076138196"/>
            <ac:picMk id="7" creationId="{273461B9-4DF8-4427-B167-C6B047305D2B}"/>
          </ac:picMkLst>
        </pc:picChg>
        <pc:picChg chg="add mod">
          <ac:chgData name="Sebastian Birk" userId="6fef93f5-c768-4dfb-8bdd-0abbc09bc9e4" providerId="ADAL" clId="{8EEFD104-2E31-459C-8AA0-7BC753309DEA}" dt="2022-04-20T20:23:11.374" v="19304" actId="1076"/>
          <ac:picMkLst>
            <pc:docMk/>
            <pc:sldMk cId="3452562783" sldId="2076138196"/>
            <ac:picMk id="9" creationId="{2DB4F1ED-95FD-45F1-9DD5-A5163045EBD0}"/>
          </ac:picMkLst>
        </pc:picChg>
      </pc:sldChg>
      <pc:sldChg chg="addSp delSp modSp add mod">
        <pc:chgData name="Sebastian Birk" userId="6fef93f5-c768-4dfb-8bdd-0abbc09bc9e4" providerId="ADAL" clId="{8EEFD104-2E31-459C-8AA0-7BC753309DEA}" dt="2022-04-20T20:36:39.008" v="19727" actId="14100"/>
        <pc:sldMkLst>
          <pc:docMk/>
          <pc:sldMk cId="2503729026" sldId="2076138197"/>
        </pc:sldMkLst>
        <pc:spChg chg="mod">
          <ac:chgData name="Sebastian Birk" userId="6fef93f5-c768-4dfb-8bdd-0abbc09bc9e4" providerId="ADAL" clId="{8EEFD104-2E31-459C-8AA0-7BC753309DEA}" dt="2022-04-20T20:25:02.509" v="19512" actId="20577"/>
          <ac:spMkLst>
            <pc:docMk/>
            <pc:sldMk cId="2503729026" sldId="2076138197"/>
            <ac:spMk id="2" creationId="{A32AD522-AB6F-487F-8C5C-F2B981237073}"/>
          </ac:spMkLst>
        </pc:spChg>
        <pc:spChg chg="mod">
          <ac:chgData name="Sebastian Birk" userId="6fef93f5-c768-4dfb-8bdd-0abbc09bc9e4" providerId="ADAL" clId="{8EEFD104-2E31-459C-8AA0-7BC753309DEA}" dt="2022-04-20T20:19:42.667" v="19131" actId="20577"/>
          <ac:spMkLst>
            <pc:docMk/>
            <pc:sldMk cId="2503729026" sldId="2076138197"/>
            <ac:spMk id="4" creationId="{26BF7F81-49AD-4CCC-9A92-734FA7569597}"/>
          </ac:spMkLst>
        </pc:spChg>
        <pc:spChg chg="mod">
          <ac:chgData name="Sebastian Birk" userId="6fef93f5-c768-4dfb-8bdd-0abbc09bc9e4" providerId="ADAL" clId="{8EEFD104-2E31-459C-8AA0-7BC753309DEA}" dt="2022-04-20T20:36:04.001" v="19719" actId="20577"/>
          <ac:spMkLst>
            <pc:docMk/>
            <pc:sldMk cId="2503729026" sldId="2076138197"/>
            <ac:spMk id="6" creationId="{B3B70EF0-D581-43DB-93C4-9E0D4BC9FA2C}"/>
          </ac:spMkLst>
        </pc:spChg>
        <pc:picChg chg="del">
          <ac:chgData name="Sebastian Birk" userId="6fef93f5-c768-4dfb-8bdd-0abbc09bc9e4" providerId="ADAL" clId="{8EEFD104-2E31-459C-8AA0-7BC753309DEA}" dt="2022-04-20T20:22:31.939" v="19289" actId="478"/>
          <ac:picMkLst>
            <pc:docMk/>
            <pc:sldMk cId="2503729026" sldId="2076138197"/>
            <ac:picMk id="5" creationId="{677B5EA5-0025-4912-8780-B5F479B5B37F}"/>
          </ac:picMkLst>
        </pc:picChg>
        <pc:picChg chg="add mod">
          <ac:chgData name="Sebastian Birk" userId="6fef93f5-c768-4dfb-8bdd-0abbc09bc9e4" providerId="ADAL" clId="{8EEFD104-2E31-459C-8AA0-7BC753309DEA}" dt="2022-04-20T20:23:49.214" v="19312" actId="1076"/>
          <ac:picMkLst>
            <pc:docMk/>
            <pc:sldMk cId="2503729026" sldId="2076138197"/>
            <ac:picMk id="7" creationId="{5C0D2B3B-1606-447A-88AE-744826A45B7E}"/>
          </ac:picMkLst>
        </pc:picChg>
        <pc:picChg chg="del">
          <ac:chgData name="Sebastian Birk" userId="6fef93f5-c768-4dfb-8bdd-0abbc09bc9e4" providerId="ADAL" clId="{8EEFD104-2E31-459C-8AA0-7BC753309DEA}" dt="2022-04-20T20:23:35.763" v="19309" actId="478"/>
          <ac:picMkLst>
            <pc:docMk/>
            <pc:sldMk cId="2503729026" sldId="2076138197"/>
            <ac:picMk id="9" creationId="{2DB4F1ED-95FD-45F1-9DD5-A5163045EBD0}"/>
          </ac:picMkLst>
        </pc:picChg>
        <pc:picChg chg="add del mod">
          <ac:chgData name="Sebastian Birk" userId="6fef93f5-c768-4dfb-8bdd-0abbc09bc9e4" providerId="ADAL" clId="{8EEFD104-2E31-459C-8AA0-7BC753309DEA}" dt="2022-04-20T20:23:20.873" v="19307" actId="478"/>
          <ac:picMkLst>
            <pc:docMk/>
            <pc:sldMk cId="2503729026" sldId="2076138197"/>
            <ac:picMk id="10" creationId="{15AD2466-3EDA-46B2-88C1-12B07CF42121}"/>
          </ac:picMkLst>
        </pc:picChg>
        <pc:picChg chg="add del mod">
          <ac:chgData name="Sebastian Birk" userId="6fef93f5-c768-4dfb-8bdd-0abbc09bc9e4" providerId="ADAL" clId="{8EEFD104-2E31-459C-8AA0-7BC753309DEA}" dt="2022-04-20T20:25:50.973" v="19669" actId="478"/>
          <ac:picMkLst>
            <pc:docMk/>
            <pc:sldMk cId="2503729026" sldId="2076138197"/>
            <ac:picMk id="11" creationId="{062770D8-E375-4B44-A034-46CAAA8A9FE3}"/>
          </ac:picMkLst>
        </pc:picChg>
        <pc:picChg chg="add mod">
          <ac:chgData name="Sebastian Birk" userId="6fef93f5-c768-4dfb-8bdd-0abbc09bc9e4" providerId="ADAL" clId="{8EEFD104-2E31-459C-8AA0-7BC753309DEA}" dt="2022-04-20T20:36:39.008" v="19727" actId="14100"/>
          <ac:picMkLst>
            <pc:docMk/>
            <pc:sldMk cId="2503729026" sldId="2076138197"/>
            <ac:picMk id="12" creationId="{1D45671A-7812-4B86-B995-49538D057B96}"/>
          </ac:picMkLst>
        </pc:picChg>
      </pc:sldChg>
      <pc:sldChg chg="addSp delSp modSp add mod">
        <pc:chgData name="Sebastian Birk" userId="6fef93f5-c768-4dfb-8bdd-0abbc09bc9e4" providerId="ADAL" clId="{8EEFD104-2E31-459C-8AA0-7BC753309DEA}" dt="2022-04-21T04:49:07.764" v="20402" actId="1076"/>
        <pc:sldMkLst>
          <pc:docMk/>
          <pc:sldMk cId="2172588448" sldId="2076138198"/>
        </pc:sldMkLst>
        <pc:spChg chg="mod">
          <ac:chgData name="Sebastian Birk" userId="6fef93f5-c768-4dfb-8bdd-0abbc09bc9e4" providerId="ADAL" clId="{8EEFD104-2E31-459C-8AA0-7BC753309DEA}" dt="2022-04-20T20:39:59.360" v="20349" actId="14100"/>
          <ac:spMkLst>
            <pc:docMk/>
            <pc:sldMk cId="2172588448" sldId="2076138198"/>
            <ac:spMk id="2" creationId="{A32AD522-AB6F-487F-8C5C-F2B981237073}"/>
          </ac:spMkLst>
        </pc:spChg>
        <pc:spChg chg="mod">
          <ac:chgData name="Sebastian Birk" userId="6fef93f5-c768-4dfb-8bdd-0abbc09bc9e4" providerId="ADAL" clId="{8EEFD104-2E31-459C-8AA0-7BC753309DEA}" dt="2022-04-21T04:48:44.829" v="20398" actId="20577"/>
          <ac:spMkLst>
            <pc:docMk/>
            <pc:sldMk cId="2172588448" sldId="2076138198"/>
            <ac:spMk id="6" creationId="{B3B70EF0-D581-43DB-93C4-9E0D4BC9FA2C}"/>
          </ac:spMkLst>
        </pc:spChg>
        <pc:picChg chg="add mod">
          <ac:chgData name="Sebastian Birk" userId="6fef93f5-c768-4dfb-8bdd-0abbc09bc9e4" providerId="ADAL" clId="{8EEFD104-2E31-459C-8AA0-7BC753309DEA}" dt="2022-04-20T20:40:08.454" v="20352" actId="1076"/>
          <ac:picMkLst>
            <pc:docMk/>
            <pc:sldMk cId="2172588448" sldId="2076138198"/>
            <ac:picMk id="5" creationId="{493A2A88-A7D6-4F05-A0E1-D414F486CF5B}"/>
          </ac:picMkLst>
        </pc:picChg>
        <pc:picChg chg="del">
          <ac:chgData name="Sebastian Birk" userId="6fef93f5-c768-4dfb-8bdd-0abbc09bc9e4" providerId="ADAL" clId="{8EEFD104-2E31-459C-8AA0-7BC753309DEA}" dt="2022-04-20T20:37:44.295" v="19868" actId="478"/>
          <ac:picMkLst>
            <pc:docMk/>
            <pc:sldMk cId="2172588448" sldId="2076138198"/>
            <ac:picMk id="7" creationId="{5C0D2B3B-1606-447A-88AE-744826A45B7E}"/>
          </ac:picMkLst>
        </pc:picChg>
        <pc:picChg chg="add mod">
          <ac:chgData name="Sebastian Birk" userId="6fef93f5-c768-4dfb-8bdd-0abbc09bc9e4" providerId="ADAL" clId="{8EEFD104-2E31-459C-8AA0-7BC753309DEA}" dt="2022-04-21T04:49:07.764" v="20402" actId="1076"/>
          <ac:picMkLst>
            <pc:docMk/>
            <pc:sldMk cId="2172588448" sldId="2076138198"/>
            <ac:picMk id="9" creationId="{5E710A7F-4353-4AD4-888C-987336DBF073}"/>
          </ac:picMkLst>
        </pc:picChg>
        <pc:picChg chg="del">
          <ac:chgData name="Sebastian Birk" userId="6fef93f5-c768-4dfb-8bdd-0abbc09bc9e4" providerId="ADAL" clId="{8EEFD104-2E31-459C-8AA0-7BC753309DEA}" dt="2022-04-20T20:39:44.557" v="20345" actId="478"/>
          <ac:picMkLst>
            <pc:docMk/>
            <pc:sldMk cId="2172588448" sldId="2076138198"/>
            <ac:picMk id="12" creationId="{1D45671A-7812-4B86-B995-49538D057B96}"/>
          </ac:picMkLst>
        </pc:picChg>
      </pc:sldChg>
      <pc:sldChg chg="addSp delSp modSp add mod">
        <pc:chgData name="Sebastian Birk" userId="6fef93f5-c768-4dfb-8bdd-0abbc09bc9e4" providerId="ADAL" clId="{8EEFD104-2E31-459C-8AA0-7BC753309DEA}" dt="2022-04-21T04:50:38.339" v="20408" actId="1076"/>
        <pc:sldMkLst>
          <pc:docMk/>
          <pc:sldMk cId="2029890717" sldId="2076138199"/>
        </pc:sldMkLst>
        <pc:spChg chg="del">
          <ac:chgData name="Sebastian Birk" userId="6fef93f5-c768-4dfb-8bdd-0abbc09bc9e4" providerId="ADAL" clId="{8EEFD104-2E31-459C-8AA0-7BC753309DEA}" dt="2022-04-21T04:50:28" v="20405" actId="478"/>
          <ac:spMkLst>
            <pc:docMk/>
            <pc:sldMk cId="2029890717" sldId="2076138199"/>
            <ac:spMk id="2" creationId="{A32AD522-AB6F-487F-8C5C-F2B981237073}"/>
          </ac:spMkLst>
        </pc:spChg>
        <pc:spChg chg="del">
          <ac:chgData name="Sebastian Birk" userId="6fef93f5-c768-4dfb-8bdd-0abbc09bc9e4" providerId="ADAL" clId="{8EEFD104-2E31-459C-8AA0-7BC753309DEA}" dt="2022-04-21T04:50:28" v="20405" actId="478"/>
          <ac:spMkLst>
            <pc:docMk/>
            <pc:sldMk cId="2029890717" sldId="2076138199"/>
            <ac:spMk id="6" creationId="{B3B70EF0-D581-43DB-93C4-9E0D4BC9FA2C}"/>
          </ac:spMkLst>
        </pc:spChg>
        <pc:spChg chg="add mod">
          <ac:chgData name="Sebastian Birk" userId="6fef93f5-c768-4dfb-8bdd-0abbc09bc9e4" providerId="ADAL" clId="{8EEFD104-2E31-459C-8AA0-7BC753309DEA}" dt="2022-04-21T04:50:28" v="20405" actId="478"/>
          <ac:spMkLst>
            <pc:docMk/>
            <pc:sldMk cId="2029890717" sldId="2076138199"/>
            <ac:spMk id="7" creationId="{1B504CD1-0ECC-42B1-A1B3-06751A8A98B8}"/>
          </ac:spMkLst>
        </pc:spChg>
        <pc:picChg chg="del">
          <ac:chgData name="Sebastian Birk" userId="6fef93f5-c768-4dfb-8bdd-0abbc09bc9e4" providerId="ADAL" clId="{8EEFD104-2E31-459C-8AA0-7BC753309DEA}" dt="2022-04-21T04:50:28" v="20405" actId="478"/>
          <ac:picMkLst>
            <pc:docMk/>
            <pc:sldMk cId="2029890717" sldId="2076138199"/>
            <ac:picMk id="5" creationId="{493A2A88-A7D6-4F05-A0E1-D414F486CF5B}"/>
          </ac:picMkLst>
        </pc:picChg>
        <pc:picChg chg="del">
          <ac:chgData name="Sebastian Birk" userId="6fef93f5-c768-4dfb-8bdd-0abbc09bc9e4" providerId="ADAL" clId="{8EEFD104-2E31-459C-8AA0-7BC753309DEA}" dt="2022-04-21T04:50:28" v="20405" actId="478"/>
          <ac:picMkLst>
            <pc:docMk/>
            <pc:sldMk cId="2029890717" sldId="2076138199"/>
            <ac:picMk id="9" creationId="{5E710A7F-4353-4AD4-888C-987336DBF073}"/>
          </ac:picMkLst>
        </pc:picChg>
        <pc:picChg chg="add mod">
          <ac:chgData name="Sebastian Birk" userId="6fef93f5-c768-4dfb-8bdd-0abbc09bc9e4" providerId="ADAL" clId="{8EEFD104-2E31-459C-8AA0-7BC753309DEA}" dt="2022-04-21T04:50:38.339" v="20408" actId="1076"/>
          <ac:picMkLst>
            <pc:docMk/>
            <pc:sldMk cId="2029890717" sldId="2076138199"/>
            <ac:picMk id="10" creationId="{F8FA20B9-8CFA-4543-972F-C02E5073887F}"/>
          </ac:picMkLst>
        </pc:picChg>
      </pc:sldChg>
      <pc:sldChg chg="addSp delSp modSp add mod">
        <pc:chgData name="Sebastian Birk" userId="6fef93f5-c768-4dfb-8bdd-0abbc09bc9e4" providerId="ADAL" clId="{8EEFD104-2E31-459C-8AA0-7BC753309DEA}" dt="2022-04-21T04:52:12.895" v="20416" actId="1076"/>
        <pc:sldMkLst>
          <pc:docMk/>
          <pc:sldMk cId="2059204184" sldId="2076138200"/>
        </pc:sldMkLst>
        <pc:picChg chg="add mod">
          <ac:chgData name="Sebastian Birk" userId="6fef93f5-c768-4dfb-8bdd-0abbc09bc9e4" providerId="ADAL" clId="{8EEFD104-2E31-459C-8AA0-7BC753309DEA}" dt="2022-04-21T04:52:12.895" v="20416" actId="1076"/>
          <ac:picMkLst>
            <pc:docMk/>
            <pc:sldMk cId="2059204184" sldId="2076138200"/>
            <ac:picMk id="3" creationId="{D1582349-CB8E-4813-9EC3-3D09A8C24F08}"/>
          </ac:picMkLst>
        </pc:picChg>
        <pc:picChg chg="del">
          <ac:chgData name="Sebastian Birk" userId="6fef93f5-c768-4dfb-8bdd-0abbc09bc9e4" providerId="ADAL" clId="{8EEFD104-2E31-459C-8AA0-7BC753309DEA}" dt="2022-04-21T04:51:56.195" v="20410" actId="478"/>
          <ac:picMkLst>
            <pc:docMk/>
            <pc:sldMk cId="2059204184" sldId="2076138200"/>
            <ac:picMk id="10" creationId="{F8FA20B9-8CFA-4543-972F-C02E5073887F}"/>
          </ac:picMkLst>
        </pc:picChg>
      </pc:sldChg>
      <pc:sldChg chg="add del">
        <pc:chgData name="Sebastian Birk" userId="6fef93f5-c768-4dfb-8bdd-0abbc09bc9e4" providerId="ADAL" clId="{8EEFD104-2E31-459C-8AA0-7BC753309DEA}" dt="2022-04-21T04:51:57.635" v="20412"/>
        <pc:sldMkLst>
          <pc:docMk/>
          <pc:sldMk cId="758114600" sldId="2076138201"/>
        </pc:sldMkLst>
      </pc:sldChg>
      <pc:sldChg chg="addSp delSp modSp add mod">
        <pc:chgData name="Sebastian Birk" userId="6fef93f5-c768-4dfb-8bdd-0abbc09bc9e4" providerId="ADAL" clId="{8EEFD104-2E31-459C-8AA0-7BC753309DEA}" dt="2022-04-21T05:20:41.258" v="20547"/>
        <pc:sldMkLst>
          <pc:docMk/>
          <pc:sldMk cId="3466125886" sldId="2076138201"/>
        </pc:sldMkLst>
        <pc:spChg chg="mod">
          <ac:chgData name="Sebastian Birk" userId="6fef93f5-c768-4dfb-8bdd-0abbc09bc9e4" providerId="ADAL" clId="{8EEFD104-2E31-459C-8AA0-7BC753309DEA}" dt="2022-04-21T05:12:10.698" v="20518" actId="20577"/>
          <ac:spMkLst>
            <pc:docMk/>
            <pc:sldMk cId="3466125886" sldId="2076138201"/>
            <ac:spMk id="4" creationId="{26BF7F81-49AD-4CCC-9A92-734FA7569597}"/>
          </ac:spMkLst>
        </pc:spChg>
        <pc:spChg chg="mod ord">
          <ac:chgData name="Sebastian Birk" userId="6fef93f5-c768-4dfb-8bdd-0abbc09bc9e4" providerId="ADAL" clId="{8EEFD104-2E31-459C-8AA0-7BC753309DEA}" dt="2022-04-21T05:20:14.449" v="20538" actId="167"/>
          <ac:spMkLst>
            <pc:docMk/>
            <pc:sldMk cId="3466125886" sldId="2076138201"/>
            <ac:spMk id="7" creationId="{1B504CD1-0ECC-42B1-A1B3-06751A8A98B8}"/>
          </ac:spMkLst>
        </pc:spChg>
        <pc:spChg chg="add del mod">
          <ac:chgData name="Sebastian Birk" userId="6fef93f5-c768-4dfb-8bdd-0abbc09bc9e4" providerId="ADAL" clId="{8EEFD104-2E31-459C-8AA0-7BC753309DEA}" dt="2022-04-21T05:20:21.900" v="20540" actId="478"/>
          <ac:spMkLst>
            <pc:docMk/>
            <pc:sldMk cId="3466125886" sldId="2076138201"/>
            <ac:spMk id="8" creationId="{976D5743-61F3-40E2-B1A1-1EAFDF7C5D03}"/>
          </ac:spMkLst>
        </pc:spChg>
        <pc:picChg chg="del">
          <ac:chgData name="Sebastian Birk" userId="6fef93f5-c768-4dfb-8bdd-0abbc09bc9e4" providerId="ADAL" clId="{8EEFD104-2E31-459C-8AA0-7BC753309DEA}" dt="2022-04-21T05:10:15.736" v="20422" actId="478"/>
          <ac:picMkLst>
            <pc:docMk/>
            <pc:sldMk cId="3466125886" sldId="2076138201"/>
            <ac:picMk id="3" creationId="{D1582349-CB8E-4813-9EC3-3D09A8C24F08}"/>
          </ac:picMkLst>
        </pc:picChg>
        <pc:picChg chg="add del mod">
          <ac:chgData name="Sebastian Birk" userId="6fef93f5-c768-4dfb-8bdd-0abbc09bc9e4" providerId="ADAL" clId="{8EEFD104-2E31-459C-8AA0-7BC753309DEA}" dt="2022-04-21T05:20:24.664" v="20541" actId="21"/>
          <ac:picMkLst>
            <pc:docMk/>
            <pc:sldMk cId="3466125886" sldId="2076138201"/>
            <ac:picMk id="5" creationId="{BC7575AF-E21A-45DE-A968-7A6E87EDF1A3}"/>
          </ac:picMkLst>
        </pc:picChg>
        <pc:picChg chg="add mod">
          <ac:chgData name="Sebastian Birk" userId="6fef93f5-c768-4dfb-8bdd-0abbc09bc9e4" providerId="ADAL" clId="{8EEFD104-2E31-459C-8AA0-7BC753309DEA}" dt="2022-04-21T05:20:41.258" v="20547"/>
          <ac:picMkLst>
            <pc:docMk/>
            <pc:sldMk cId="3466125886" sldId="2076138201"/>
            <ac:picMk id="9" creationId="{D988C8A8-112A-4EE0-80A1-F6A5612B4E7A}"/>
          </ac:picMkLst>
        </pc:picChg>
      </pc:sldChg>
      <pc:sldChg chg="addSp delSp modSp add mod">
        <pc:chgData name="Sebastian Birk" userId="6fef93f5-c768-4dfb-8bdd-0abbc09bc9e4" providerId="ADAL" clId="{8EEFD104-2E31-459C-8AA0-7BC753309DEA}" dt="2022-04-21T05:20:40.251" v="20546" actId="21"/>
        <pc:sldMkLst>
          <pc:docMk/>
          <pc:sldMk cId="2665991499" sldId="2076138202"/>
        </pc:sldMkLst>
        <pc:spChg chg="mod">
          <ac:chgData name="Sebastian Birk" userId="6fef93f5-c768-4dfb-8bdd-0abbc09bc9e4" providerId="ADAL" clId="{8EEFD104-2E31-459C-8AA0-7BC753309DEA}" dt="2022-04-21T05:12:19.328" v="20519"/>
          <ac:spMkLst>
            <pc:docMk/>
            <pc:sldMk cId="2665991499" sldId="2076138202"/>
            <ac:spMk id="4" creationId="{26BF7F81-49AD-4CCC-9A92-734FA7569597}"/>
          </ac:spMkLst>
        </pc:spChg>
        <pc:spChg chg="mod">
          <ac:chgData name="Sebastian Birk" userId="6fef93f5-c768-4dfb-8bdd-0abbc09bc9e4" providerId="ADAL" clId="{8EEFD104-2E31-459C-8AA0-7BC753309DEA}" dt="2022-04-21T05:19:33.885" v="20527" actId="20577"/>
          <ac:spMkLst>
            <pc:docMk/>
            <pc:sldMk cId="2665991499" sldId="2076138202"/>
            <ac:spMk id="7" creationId="{1B504CD1-0ECC-42B1-A1B3-06751A8A98B8}"/>
          </ac:spMkLst>
        </pc:spChg>
        <pc:picChg chg="del">
          <ac:chgData name="Sebastian Birk" userId="6fef93f5-c768-4dfb-8bdd-0abbc09bc9e4" providerId="ADAL" clId="{8EEFD104-2E31-459C-8AA0-7BC753309DEA}" dt="2022-04-21T05:10:17.106" v="20423" actId="478"/>
          <ac:picMkLst>
            <pc:docMk/>
            <pc:sldMk cId="2665991499" sldId="2076138202"/>
            <ac:picMk id="3" creationId="{D1582349-CB8E-4813-9EC3-3D09A8C24F08}"/>
          </ac:picMkLst>
        </pc:picChg>
        <pc:picChg chg="add mod">
          <ac:chgData name="Sebastian Birk" userId="6fef93f5-c768-4dfb-8bdd-0abbc09bc9e4" providerId="ADAL" clId="{8EEFD104-2E31-459C-8AA0-7BC753309DEA}" dt="2022-04-21T05:19:09.910" v="20522" actId="1076"/>
          <ac:picMkLst>
            <pc:docMk/>
            <pc:sldMk cId="2665991499" sldId="2076138202"/>
            <ac:picMk id="5" creationId="{3B1F45EB-661E-4DC8-BE9F-7CD15964BE4E}"/>
          </ac:picMkLst>
        </pc:picChg>
        <pc:picChg chg="add del mod">
          <ac:chgData name="Sebastian Birk" userId="6fef93f5-c768-4dfb-8bdd-0abbc09bc9e4" providerId="ADAL" clId="{8EEFD104-2E31-459C-8AA0-7BC753309DEA}" dt="2022-04-21T05:20:40.251" v="20546" actId="21"/>
          <ac:picMkLst>
            <pc:docMk/>
            <pc:sldMk cId="2665991499" sldId="2076138202"/>
            <ac:picMk id="8" creationId="{A707A159-7107-408E-BB89-917042EC693C}"/>
          </ac:picMkLst>
        </pc:picChg>
      </pc:sldChg>
      <pc:sldChg chg="addSp delSp modSp add mod">
        <pc:chgData name="Sebastian Birk" userId="6fef93f5-c768-4dfb-8bdd-0abbc09bc9e4" providerId="ADAL" clId="{8EEFD104-2E31-459C-8AA0-7BC753309DEA}" dt="2022-04-21T05:43:22.008" v="20559" actId="20577"/>
        <pc:sldMkLst>
          <pc:docMk/>
          <pc:sldMk cId="2323165475" sldId="2076138203"/>
        </pc:sldMkLst>
        <pc:spChg chg="mod">
          <ac:chgData name="Sebastian Birk" userId="6fef93f5-c768-4dfb-8bdd-0abbc09bc9e4" providerId="ADAL" clId="{8EEFD104-2E31-459C-8AA0-7BC753309DEA}" dt="2022-04-21T05:12:21.740" v="20520"/>
          <ac:spMkLst>
            <pc:docMk/>
            <pc:sldMk cId="2323165475" sldId="2076138203"/>
            <ac:spMk id="4" creationId="{26BF7F81-49AD-4CCC-9A92-734FA7569597}"/>
          </ac:spMkLst>
        </pc:spChg>
        <pc:spChg chg="del">
          <ac:chgData name="Sebastian Birk" userId="6fef93f5-c768-4dfb-8bdd-0abbc09bc9e4" providerId="ADAL" clId="{8EEFD104-2E31-459C-8AA0-7BC753309DEA}" dt="2022-04-21T05:21:53.509" v="20548" actId="22"/>
          <ac:spMkLst>
            <pc:docMk/>
            <pc:sldMk cId="2323165475" sldId="2076138203"/>
            <ac:spMk id="7" creationId="{1B504CD1-0ECC-42B1-A1B3-06751A8A98B8}"/>
          </ac:spMkLst>
        </pc:spChg>
        <pc:spChg chg="add mod">
          <ac:chgData name="Sebastian Birk" userId="6fef93f5-c768-4dfb-8bdd-0abbc09bc9e4" providerId="ADAL" clId="{8EEFD104-2E31-459C-8AA0-7BC753309DEA}" dt="2022-04-21T05:43:22.008" v="20559" actId="20577"/>
          <ac:spMkLst>
            <pc:docMk/>
            <pc:sldMk cId="2323165475" sldId="2076138203"/>
            <ac:spMk id="9" creationId="{FDAD63DF-0586-43CF-BFFA-90EC034A8751}"/>
          </ac:spMkLst>
        </pc:spChg>
        <pc:picChg chg="del">
          <ac:chgData name="Sebastian Birk" userId="6fef93f5-c768-4dfb-8bdd-0abbc09bc9e4" providerId="ADAL" clId="{8EEFD104-2E31-459C-8AA0-7BC753309DEA}" dt="2022-04-21T05:10:18.112" v="20424" actId="478"/>
          <ac:picMkLst>
            <pc:docMk/>
            <pc:sldMk cId="2323165475" sldId="2076138203"/>
            <ac:picMk id="3" creationId="{D1582349-CB8E-4813-9EC3-3D09A8C24F08}"/>
          </ac:picMkLst>
        </pc:picChg>
        <pc:picChg chg="add mod ord">
          <ac:chgData name="Sebastian Birk" userId="6fef93f5-c768-4dfb-8bdd-0abbc09bc9e4" providerId="ADAL" clId="{8EEFD104-2E31-459C-8AA0-7BC753309DEA}" dt="2022-04-21T05:22:05.390" v="20552" actId="1076"/>
          <ac:picMkLst>
            <pc:docMk/>
            <pc:sldMk cId="2323165475" sldId="2076138203"/>
            <ac:picMk id="5" creationId="{C4003D3F-CF65-47B8-B8F2-110485DECD7F}"/>
          </ac:picMkLst>
        </pc:picChg>
        <pc:picChg chg="add del mod">
          <ac:chgData name="Sebastian Birk" userId="6fef93f5-c768-4dfb-8bdd-0abbc09bc9e4" providerId="ADAL" clId="{8EEFD104-2E31-459C-8AA0-7BC753309DEA}" dt="2022-04-21T05:22:13.608" v="20553" actId="478"/>
          <ac:picMkLst>
            <pc:docMk/>
            <pc:sldMk cId="2323165475" sldId="2076138203"/>
            <ac:picMk id="8" creationId="{C041002D-0F48-417D-B335-9FAED26CC35C}"/>
          </ac:picMkLst>
        </pc:picChg>
      </pc:sldChg>
      <pc:sldChg chg="addSp delSp modSp add mod">
        <pc:chgData name="Sebastian Birk" userId="6fef93f5-c768-4dfb-8bdd-0abbc09bc9e4" providerId="ADAL" clId="{8EEFD104-2E31-459C-8AA0-7BC753309DEA}" dt="2022-04-21T05:44:51.985" v="20570" actId="20577"/>
        <pc:sldMkLst>
          <pc:docMk/>
          <pc:sldMk cId="2740296963" sldId="2076138204"/>
        </pc:sldMkLst>
        <pc:spChg chg="mod">
          <ac:chgData name="Sebastian Birk" userId="6fef93f5-c768-4dfb-8bdd-0abbc09bc9e4" providerId="ADAL" clId="{8EEFD104-2E31-459C-8AA0-7BC753309DEA}" dt="2022-04-21T05:43:35.262" v="20560"/>
          <ac:spMkLst>
            <pc:docMk/>
            <pc:sldMk cId="2740296963" sldId="2076138204"/>
            <ac:spMk id="4" creationId="{26BF7F81-49AD-4CCC-9A92-734FA7569597}"/>
          </ac:spMkLst>
        </pc:spChg>
        <pc:spChg chg="add mod">
          <ac:chgData name="Sebastian Birk" userId="6fef93f5-c768-4dfb-8bdd-0abbc09bc9e4" providerId="ADAL" clId="{8EEFD104-2E31-459C-8AA0-7BC753309DEA}" dt="2022-04-21T05:44:51.985" v="20570" actId="20577"/>
          <ac:spMkLst>
            <pc:docMk/>
            <pc:sldMk cId="2740296963" sldId="2076138204"/>
            <ac:spMk id="8" creationId="{5A83DDF2-DD1C-4352-A325-30FFEB5FCD41}"/>
          </ac:spMkLst>
        </pc:spChg>
        <pc:spChg chg="add del mod">
          <ac:chgData name="Sebastian Birk" userId="6fef93f5-c768-4dfb-8bdd-0abbc09bc9e4" providerId="ADAL" clId="{8EEFD104-2E31-459C-8AA0-7BC753309DEA}" dt="2022-04-21T05:44:34.771" v="20568"/>
          <ac:spMkLst>
            <pc:docMk/>
            <pc:sldMk cId="2740296963" sldId="2076138204"/>
            <ac:spMk id="9" creationId="{333901B1-72D5-4682-AD30-A369AB8DDF7B}"/>
          </ac:spMkLst>
        </pc:spChg>
        <pc:picChg chg="del">
          <ac:chgData name="Sebastian Birk" userId="6fef93f5-c768-4dfb-8bdd-0abbc09bc9e4" providerId="ADAL" clId="{8EEFD104-2E31-459C-8AA0-7BC753309DEA}" dt="2022-04-21T05:10:19.611" v="20425" actId="478"/>
          <ac:picMkLst>
            <pc:docMk/>
            <pc:sldMk cId="2740296963" sldId="2076138204"/>
            <ac:picMk id="3" creationId="{D1582349-CB8E-4813-9EC3-3D09A8C24F08}"/>
          </ac:picMkLst>
        </pc:picChg>
        <pc:picChg chg="add mod">
          <ac:chgData name="Sebastian Birk" userId="6fef93f5-c768-4dfb-8bdd-0abbc09bc9e4" providerId="ADAL" clId="{8EEFD104-2E31-459C-8AA0-7BC753309DEA}" dt="2022-04-21T05:44:17.595" v="20565" actId="14100"/>
          <ac:picMkLst>
            <pc:docMk/>
            <pc:sldMk cId="2740296963" sldId="2076138204"/>
            <ac:picMk id="5" creationId="{05755D9B-C5BF-4DC0-96ED-D0EB3FF504AE}"/>
          </ac:picMkLst>
        </pc:picChg>
      </pc:sldChg>
      <pc:sldChg chg="addSp delSp modSp add mod">
        <pc:chgData name="Sebastian Birk" userId="6fef93f5-c768-4dfb-8bdd-0abbc09bc9e4" providerId="ADAL" clId="{8EEFD104-2E31-459C-8AA0-7BC753309DEA}" dt="2022-04-21T05:45:36.719" v="20576" actId="20577"/>
        <pc:sldMkLst>
          <pc:docMk/>
          <pc:sldMk cId="1664176575" sldId="2076138205"/>
        </pc:sldMkLst>
        <pc:spChg chg="mod">
          <ac:chgData name="Sebastian Birk" userId="6fef93f5-c768-4dfb-8bdd-0abbc09bc9e4" providerId="ADAL" clId="{8EEFD104-2E31-459C-8AA0-7BC753309DEA}" dt="2022-04-21T05:43:37.424" v="20561"/>
          <ac:spMkLst>
            <pc:docMk/>
            <pc:sldMk cId="1664176575" sldId="2076138205"/>
            <ac:spMk id="4" creationId="{26BF7F81-49AD-4CCC-9A92-734FA7569597}"/>
          </ac:spMkLst>
        </pc:spChg>
        <pc:spChg chg="add mod">
          <ac:chgData name="Sebastian Birk" userId="6fef93f5-c768-4dfb-8bdd-0abbc09bc9e4" providerId="ADAL" clId="{8EEFD104-2E31-459C-8AA0-7BC753309DEA}" dt="2022-04-21T05:45:36.719" v="20576" actId="20577"/>
          <ac:spMkLst>
            <pc:docMk/>
            <pc:sldMk cId="1664176575" sldId="2076138205"/>
            <ac:spMk id="8" creationId="{7EDBA0F2-0D66-4F2E-91BA-8286779AFF0A}"/>
          </ac:spMkLst>
        </pc:spChg>
        <pc:picChg chg="del">
          <ac:chgData name="Sebastian Birk" userId="6fef93f5-c768-4dfb-8bdd-0abbc09bc9e4" providerId="ADAL" clId="{8EEFD104-2E31-459C-8AA0-7BC753309DEA}" dt="2022-04-21T05:10:21.707" v="20426" actId="478"/>
          <ac:picMkLst>
            <pc:docMk/>
            <pc:sldMk cId="1664176575" sldId="2076138205"/>
            <ac:picMk id="3" creationId="{D1582349-CB8E-4813-9EC3-3D09A8C24F08}"/>
          </ac:picMkLst>
        </pc:picChg>
        <pc:picChg chg="add mod">
          <ac:chgData name="Sebastian Birk" userId="6fef93f5-c768-4dfb-8bdd-0abbc09bc9e4" providerId="ADAL" clId="{8EEFD104-2E31-459C-8AA0-7BC753309DEA}" dt="2022-04-21T05:45:18.160" v="20573" actId="14100"/>
          <ac:picMkLst>
            <pc:docMk/>
            <pc:sldMk cId="1664176575" sldId="2076138205"/>
            <ac:picMk id="5" creationId="{49B07F1E-A279-468C-BA1D-7A24F856585B}"/>
          </ac:picMkLst>
        </pc:picChg>
      </pc:sldChg>
      <pc:sldChg chg="addSp delSp modSp add mod ord">
        <pc:chgData name="Sebastian Birk" userId="6fef93f5-c768-4dfb-8bdd-0abbc09bc9e4" providerId="ADAL" clId="{8EEFD104-2E31-459C-8AA0-7BC753309DEA}" dt="2022-04-21T06:02:51.326" v="20861" actId="14100"/>
        <pc:sldMkLst>
          <pc:docMk/>
          <pc:sldMk cId="1766874676" sldId="2076138206"/>
        </pc:sldMkLst>
        <pc:spChg chg="mod">
          <ac:chgData name="Sebastian Birk" userId="6fef93f5-c768-4dfb-8bdd-0abbc09bc9e4" providerId="ADAL" clId="{8EEFD104-2E31-459C-8AA0-7BC753309DEA}" dt="2022-04-21T05:59:52.541" v="20622" actId="20577"/>
          <ac:spMkLst>
            <pc:docMk/>
            <pc:sldMk cId="1766874676" sldId="2076138206"/>
            <ac:spMk id="4" creationId="{26BF7F81-49AD-4CCC-9A92-734FA7569597}"/>
          </ac:spMkLst>
        </pc:spChg>
        <pc:spChg chg="del">
          <ac:chgData name="Sebastian Birk" userId="6fef93f5-c768-4dfb-8bdd-0abbc09bc9e4" providerId="ADAL" clId="{8EEFD104-2E31-459C-8AA0-7BC753309DEA}" dt="2022-04-21T06:02:30.344" v="20852" actId="931"/>
          <ac:spMkLst>
            <pc:docMk/>
            <pc:sldMk cId="1766874676" sldId="2076138206"/>
            <ac:spMk id="7" creationId="{1B504CD1-0ECC-42B1-A1B3-06751A8A98B8}"/>
          </ac:spMkLst>
        </pc:spChg>
        <pc:spChg chg="mod">
          <ac:chgData name="Sebastian Birk" userId="6fef93f5-c768-4dfb-8bdd-0abbc09bc9e4" providerId="ADAL" clId="{8EEFD104-2E31-459C-8AA0-7BC753309DEA}" dt="2022-04-21T06:02:51.326" v="20861" actId="14100"/>
          <ac:spMkLst>
            <pc:docMk/>
            <pc:sldMk cId="1766874676" sldId="2076138206"/>
            <ac:spMk id="8" creationId="{7EDBA0F2-0D66-4F2E-91BA-8286779AFF0A}"/>
          </ac:spMkLst>
        </pc:spChg>
        <pc:picChg chg="add mod">
          <ac:chgData name="Sebastian Birk" userId="6fef93f5-c768-4dfb-8bdd-0abbc09bc9e4" providerId="ADAL" clId="{8EEFD104-2E31-459C-8AA0-7BC753309DEA}" dt="2022-04-21T06:02:45.615" v="20859" actId="1076"/>
          <ac:picMkLst>
            <pc:docMk/>
            <pc:sldMk cId="1766874676" sldId="2076138206"/>
            <ac:picMk id="3" creationId="{919683F8-FFFB-459D-A763-4B002C93E489}"/>
          </ac:picMkLst>
        </pc:picChg>
        <pc:picChg chg="del">
          <ac:chgData name="Sebastian Birk" userId="6fef93f5-c768-4dfb-8bdd-0abbc09bc9e4" providerId="ADAL" clId="{8EEFD104-2E31-459C-8AA0-7BC753309DEA}" dt="2022-04-21T05:59:14.496" v="20580" actId="478"/>
          <ac:picMkLst>
            <pc:docMk/>
            <pc:sldMk cId="1766874676" sldId="2076138206"/>
            <ac:picMk id="5" creationId="{49B07F1E-A279-468C-BA1D-7A24F856585B}"/>
          </ac:picMkLst>
        </pc:picChg>
        <pc:picChg chg="add mod ord">
          <ac:chgData name="Sebastian Birk" userId="6fef93f5-c768-4dfb-8bdd-0abbc09bc9e4" providerId="ADAL" clId="{8EEFD104-2E31-459C-8AA0-7BC753309DEA}" dt="2022-04-21T06:02:45.615" v="20859" actId="1076"/>
          <ac:picMkLst>
            <pc:docMk/>
            <pc:sldMk cId="1766874676" sldId="2076138206"/>
            <ac:picMk id="9" creationId="{9F45C856-0411-43A2-BE12-50CC9579836D}"/>
          </ac:picMkLst>
        </pc:picChg>
      </pc:sldChg>
      <pc:sldChg chg="addSp delSp modSp add mod">
        <pc:chgData name="Sebastian Birk" userId="6fef93f5-c768-4dfb-8bdd-0abbc09bc9e4" providerId="ADAL" clId="{8EEFD104-2E31-459C-8AA0-7BC753309DEA}" dt="2022-04-21T19:14:00.925" v="27334" actId="20577"/>
        <pc:sldMkLst>
          <pc:docMk/>
          <pc:sldMk cId="3048344192" sldId="2076138207"/>
        </pc:sldMkLst>
        <pc:spChg chg="mod">
          <ac:chgData name="Sebastian Birk" userId="6fef93f5-c768-4dfb-8bdd-0abbc09bc9e4" providerId="ADAL" clId="{8EEFD104-2E31-459C-8AA0-7BC753309DEA}" dt="2022-04-21T19:14:00.925" v="27334" actId="20577"/>
          <ac:spMkLst>
            <pc:docMk/>
            <pc:sldMk cId="3048344192" sldId="2076138207"/>
            <ac:spMk id="2" creationId="{A32AD522-AB6F-487F-8C5C-F2B981237073}"/>
          </ac:spMkLst>
        </pc:spChg>
        <pc:spChg chg="mod">
          <ac:chgData name="Sebastian Birk" userId="6fef93f5-c768-4dfb-8bdd-0abbc09bc9e4" providerId="ADAL" clId="{8EEFD104-2E31-459C-8AA0-7BC753309DEA}" dt="2022-04-21T19:01:16.249" v="26025" actId="20577"/>
          <ac:spMkLst>
            <pc:docMk/>
            <pc:sldMk cId="3048344192" sldId="2076138207"/>
            <ac:spMk id="3" creationId="{446D488A-F04D-4C49-B100-0ECB9809262B}"/>
          </ac:spMkLst>
        </pc:spChg>
        <pc:spChg chg="del">
          <ac:chgData name="Sebastian Birk" userId="6fef93f5-c768-4dfb-8bdd-0abbc09bc9e4" providerId="ADAL" clId="{8EEFD104-2E31-459C-8AA0-7BC753309DEA}" dt="2022-04-21T19:01:20.494" v="26027" actId="478"/>
          <ac:spMkLst>
            <pc:docMk/>
            <pc:sldMk cId="3048344192" sldId="2076138207"/>
            <ac:spMk id="12" creationId="{785912F3-7F4F-45CB-8EF2-5F9BEF2466CD}"/>
          </ac:spMkLst>
        </pc:spChg>
        <pc:picChg chg="add mod">
          <ac:chgData name="Sebastian Birk" userId="6fef93f5-c768-4dfb-8bdd-0abbc09bc9e4" providerId="ADAL" clId="{8EEFD104-2E31-459C-8AA0-7BC753309DEA}" dt="2022-04-21T19:11:50.009" v="27016" actId="14100"/>
          <ac:picMkLst>
            <pc:docMk/>
            <pc:sldMk cId="3048344192" sldId="2076138207"/>
            <ac:picMk id="5" creationId="{FD943CC9-F5EA-46D7-8276-7FBA98026BB9}"/>
          </ac:picMkLst>
        </pc:picChg>
        <pc:picChg chg="del">
          <ac:chgData name="Sebastian Birk" userId="6fef93f5-c768-4dfb-8bdd-0abbc09bc9e4" providerId="ADAL" clId="{8EEFD104-2E31-459C-8AA0-7BC753309DEA}" dt="2022-04-21T19:01:19.094" v="26026" actId="478"/>
          <ac:picMkLst>
            <pc:docMk/>
            <pc:sldMk cId="3048344192" sldId="2076138207"/>
            <ac:picMk id="10" creationId="{9373A1ED-D028-4304-AB96-0FE58358FABF}"/>
          </ac:picMkLst>
        </pc:picChg>
      </pc:sldChg>
      <pc:sldChg chg="addSp delSp modSp add mod">
        <pc:chgData name="Sebastian Birk" userId="6fef93f5-c768-4dfb-8bdd-0abbc09bc9e4" providerId="ADAL" clId="{8EEFD104-2E31-459C-8AA0-7BC753309DEA}" dt="2022-04-21T08:18:14.283" v="23984" actId="1076"/>
        <pc:sldMkLst>
          <pc:docMk/>
          <pc:sldMk cId="1326529590" sldId="2076138208"/>
        </pc:sldMkLst>
        <pc:spChg chg="mod ord">
          <ac:chgData name="Sebastian Birk" userId="6fef93f5-c768-4dfb-8bdd-0abbc09bc9e4" providerId="ADAL" clId="{8EEFD104-2E31-459C-8AA0-7BC753309DEA}" dt="2022-04-21T08:15:10.981" v="23957" actId="14100"/>
          <ac:spMkLst>
            <pc:docMk/>
            <pc:sldMk cId="1326529590" sldId="2076138208"/>
            <ac:spMk id="2" creationId="{A32AD522-AB6F-487F-8C5C-F2B981237073}"/>
          </ac:spMkLst>
        </pc:spChg>
        <pc:spChg chg="mod">
          <ac:chgData name="Sebastian Birk" userId="6fef93f5-c768-4dfb-8bdd-0abbc09bc9e4" providerId="ADAL" clId="{8EEFD104-2E31-459C-8AA0-7BC753309DEA}" dt="2022-04-21T08:00:31.909" v="23394" actId="20577"/>
          <ac:spMkLst>
            <pc:docMk/>
            <pc:sldMk cId="1326529590" sldId="2076138208"/>
            <ac:spMk id="3" creationId="{446D488A-F04D-4C49-B100-0ECB9809262B}"/>
          </ac:spMkLst>
        </pc:spChg>
        <pc:spChg chg="del">
          <ac:chgData name="Sebastian Birk" userId="6fef93f5-c768-4dfb-8bdd-0abbc09bc9e4" providerId="ADAL" clId="{8EEFD104-2E31-459C-8AA0-7BC753309DEA}" dt="2022-04-21T08:14:46.373" v="23953" actId="478"/>
          <ac:spMkLst>
            <pc:docMk/>
            <pc:sldMk cId="1326529590" sldId="2076138208"/>
            <ac:spMk id="17" creationId="{8355E63C-02C9-4F12-8419-8813D69809D5}"/>
          </ac:spMkLst>
        </pc:spChg>
        <pc:picChg chg="add mod">
          <ac:chgData name="Sebastian Birk" userId="6fef93f5-c768-4dfb-8bdd-0abbc09bc9e4" providerId="ADAL" clId="{8EEFD104-2E31-459C-8AA0-7BC753309DEA}" dt="2022-04-21T08:15:14.531" v="23958" actId="1076"/>
          <ac:picMkLst>
            <pc:docMk/>
            <pc:sldMk cId="1326529590" sldId="2076138208"/>
            <ac:picMk id="5" creationId="{A25F76F0-3C99-416A-B512-D4EF4C0D6DDA}"/>
          </ac:picMkLst>
        </pc:picChg>
        <pc:picChg chg="add mod">
          <ac:chgData name="Sebastian Birk" userId="6fef93f5-c768-4dfb-8bdd-0abbc09bc9e4" providerId="ADAL" clId="{8EEFD104-2E31-459C-8AA0-7BC753309DEA}" dt="2022-04-21T08:15:20.867" v="23959" actId="1076"/>
          <ac:picMkLst>
            <pc:docMk/>
            <pc:sldMk cId="1326529590" sldId="2076138208"/>
            <ac:picMk id="7" creationId="{7DD72623-6CDD-469C-9DB6-762F7D7F061C}"/>
          </ac:picMkLst>
        </pc:picChg>
        <pc:picChg chg="add mod">
          <ac:chgData name="Sebastian Birk" userId="6fef93f5-c768-4dfb-8bdd-0abbc09bc9e4" providerId="ADAL" clId="{8EEFD104-2E31-459C-8AA0-7BC753309DEA}" dt="2022-04-21T08:15:28.972" v="23967" actId="1036"/>
          <ac:picMkLst>
            <pc:docMk/>
            <pc:sldMk cId="1326529590" sldId="2076138208"/>
            <ac:picMk id="9" creationId="{5898C040-2B2D-449E-BFE4-A5C65FD232F1}"/>
          </ac:picMkLst>
        </pc:picChg>
        <pc:picChg chg="add mod ord">
          <ac:chgData name="Sebastian Birk" userId="6fef93f5-c768-4dfb-8bdd-0abbc09bc9e4" providerId="ADAL" clId="{8EEFD104-2E31-459C-8AA0-7BC753309DEA}" dt="2022-04-21T08:15:53.556" v="23972" actId="1076"/>
          <ac:picMkLst>
            <pc:docMk/>
            <pc:sldMk cId="1326529590" sldId="2076138208"/>
            <ac:picMk id="11" creationId="{86207718-9A44-48D3-BBD4-E77B0E3DBD7C}"/>
          </ac:picMkLst>
        </pc:picChg>
        <pc:picChg chg="add mod">
          <ac:chgData name="Sebastian Birk" userId="6fef93f5-c768-4dfb-8bdd-0abbc09bc9e4" providerId="ADAL" clId="{8EEFD104-2E31-459C-8AA0-7BC753309DEA}" dt="2022-04-21T08:17:08.212" v="23976" actId="1036"/>
          <ac:picMkLst>
            <pc:docMk/>
            <pc:sldMk cId="1326529590" sldId="2076138208"/>
            <ac:picMk id="13" creationId="{3B0F936D-81DC-4061-9D25-8C1DCA6DA459}"/>
          </ac:picMkLst>
        </pc:picChg>
        <pc:picChg chg="add del">
          <ac:chgData name="Sebastian Birk" userId="6fef93f5-c768-4dfb-8bdd-0abbc09bc9e4" providerId="ADAL" clId="{8EEFD104-2E31-459C-8AA0-7BC753309DEA}" dt="2022-04-21T08:17:41.678" v="23978" actId="22"/>
          <ac:picMkLst>
            <pc:docMk/>
            <pc:sldMk cId="1326529590" sldId="2076138208"/>
            <ac:picMk id="15" creationId="{1DACE6B4-781E-4CE5-A451-C91DEFF99793}"/>
          </ac:picMkLst>
        </pc:picChg>
        <pc:picChg chg="del">
          <ac:chgData name="Sebastian Birk" userId="6fef93f5-c768-4dfb-8bdd-0abbc09bc9e4" providerId="ADAL" clId="{8EEFD104-2E31-459C-8AA0-7BC753309DEA}" dt="2022-04-21T08:07:14.089" v="23641" actId="478"/>
          <ac:picMkLst>
            <pc:docMk/>
            <pc:sldMk cId="1326529590" sldId="2076138208"/>
            <ac:picMk id="16" creationId="{F5BD6751-AC23-457E-9A7A-06E82D4D8666}"/>
          </ac:picMkLst>
        </pc:picChg>
        <pc:picChg chg="add mod">
          <ac:chgData name="Sebastian Birk" userId="6fef93f5-c768-4dfb-8bdd-0abbc09bc9e4" providerId="ADAL" clId="{8EEFD104-2E31-459C-8AA0-7BC753309DEA}" dt="2022-04-21T08:18:14.283" v="23984" actId="1076"/>
          <ac:picMkLst>
            <pc:docMk/>
            <pc:sldMk cId="1326529590" sldId="2076138208"/>
            <ac:picMk id="19" creationId="{86687A73-276D-4518-9421-42A56A0C1F33}"/>
          </ac:picMkLst>
        </pc:picChg>
        <pc:picChg chg="add mod">
          <ac:chgData name="Sebastian Birk" userId="6fef93f5-c768-4dfb-8bdd-0abbc09bc9e4" providerId="ADAL" clId="{8EEFD104-2E31-459C-8AA0-7BC753309DEA}" dt="2022-04-21T08:18:07.507" v="23982" actId="1076"/>
          <ac:picMkLst>
            <pc:docMk/>
            <pc:sldMk cId="1326529590" sldId="2076138208"/>
            <ac:picMk id="21" creationId="{14403A56-9D78-442A-A6A2-AD7304152D85}"/>
          </ac:picMkLst>
        </pc:picChg>
        <pc:picChg chg="del">
          <ac:chgData name="Sebastian Birk" userId="6fef93f5-c768-4dfb-8bdd-0abbc09bc9e4" providerId="ADAL" clId="{8EEFD104-2E31-459C-8AA0-7BC753309DEA}" dt="2022-04-21T08:14:46.373" v="23953" actId="478"/>
          <ac:picMkLst>
            <pc:docMk/>
            <pc:sldMk cId="1326529590" sldId="2076138208"/>
            <ac:picMk id="23" creationId="{51F6D6B2-00A3-495C-8271-1615C01BBDC0}"/>
          </ac:picMkLst>
        </pc:picChg>
        <pc:picChg chg="del">
          <ac:chgData name="Sebastian Birk" userId="6fef93f5-c768-4dfb-8bdd-0abbc09bc9e4" providerId="ADAL" clId="{8EEFD104-2E31-459C-8AA0-7BC753309DEA}" dt="2022-04-21T08:14:46.373" v="23953" actId="478"/>
          <ac:picMkLst>
            <pc:docMk/>
            <pc:sldMk cId="1326529590" sldId="2076138208"/>
            <ac:picMk id="25" creationId="{81C1A609-F434-43C3-8CC5-6E4F99D85213}"/>
          </ac:picMkLst>
        </pc:picChg>
        <pc:picChg chg="del">
          <ac:chgData name="Sebastian Birk" userId="6fef93f5-c768-4dfb-8bdd-0abbc09bc9e4" providerId="ADAL" clId="{8EEFD104-2E31-459C-8AA0-7BC753309DEA}" dt="2022-04-21T08:14:46.373" v="23953" actId="478"/>
          <ac:picMkLst>
            <pc:docMk/>
            <pc:sldMk cId="1326529590" sldId="2076138208"/>
            <ac:picMk id="27" creationId="{3EA59F11-F411-428D-B88C-745E9EE0ADE7}"/>
          </ac:picMkLst>
        </pc:picChg>
      </pc:sldChg>
      <pc:sldChg chg="addSp delSp modSp add mod">
        <pc:chgData name="Sebastian Birk" userId="6fef93f5-c768-4dfb-8bdd-0abbc09bc9e4" providerId="ADAL" clId="{8EEFD104-2E31-459C-8AA0-7BC753309DEA}" dt="2022-04-21T16:53:07.556" v="24829" actId="20577"/>
        <pc:sldMkLst>
          <pc:docMk/>
          <pc:sldMk cId="830084633" sldId="2076138209"/>
        </pc:sldMkLst>
        <pc:spChg chg="mod">
          <ac:chgData name="Sebastian Birk" userId="6fef93f5-c768-4dfb-8bdd-0abbc09bc9e4" providerId="ADAL" clId="{8EEFD104-2E31-459C-8AA0-7BC753309DEA}" dt="2022-04-21T16:16:29.413" v="24763" actId="108"/>
          <ac:spMkLst>
            <pc:docMk/>
            <pc:sldMk cId="830084633" sldId="2076138209"/>
            <ac:spMk id="2" creationId="{A32AD522-AB6F-487F-8C5C-F2B981237073}"/>
          </ac:spMkLst>
        </pc:spChg>
        <pc:spChg chg="mod">
          <ac:chgData name="Sebastian Birk" userId="6fef93f5-c768-4dfb-8bdd-0abbc09bc9e4" providerId="ADAL" clId="{8EEFD104-2E31-459C-8AA0-7BC753309DEA}" dt="2022-04-21T08:27:59.133" v="24363" actId="20577"/>
          <ac:spMkLst>
            <pc:docMk/>
            <pc:sldMk cId="830084633" sldId="2076138209"/>
            <ac:spMk id="3" creationId="{446D488A-F04D-4C49-B100-0ECB9809262B}"/>
          </ac:spMkLst>
        </pc:spChg>
        <pc:spChg chg="add mod">
          <ac:chgData name="Sebastian Birk" userId="6fef93f5-c768-4dfb-8bdd-0abbc09bc9e4" providerId="ADAL" clId="{8EEFD104-2E31-459C-8AA0-7BC753309DEA}" dt="2022-04-21T16:52:49.065" v="24823" actId="20577"/>
          <ac:spMkLst>
            <pc:docMk/>
            <pc:sldMk cId="830084633" sldId="2076138209"/>
            <ac:spMk id="9" creationId="{F6CC10E0-E237-4A16-BB37-338315E4241F}"/>
          </ac:spMkLst>
        </pc:spChg>
        <pc:spChg chg="add del mod">
          <ac:chgData name="Sebastian Birk" userId="6fef93f5-c768-4dfb-8bdd-0abbc09bc9e4" providerId="ADAL" clId="{8EEFD104-2E31-459C-8AA0-7BC753309DEA}" dt="2022-04-21T16:17:16.913" v="24781"/>
          <ac:spMkLst>
            <pc:docMk/>
            <pc:sldMk cId="830084633" sldId="2076138209"/>
            <ac:spMk id="11" creationId="{094B41B8-2B6A-4F68-A823-4D19F0464AC6}"/>
          </ac:spMkLst>
        </pc:spChg>
        <pc:spChg chg="add mod">
          <ac:chgData name="Sebastian Birk" userId="6fef93f5-c768-4dfb-8bdd-0abbc09bc9e4" providerId="ADAL" clId="{8EEFD104-2E31-459C-8AA0-7BC753309DEA}" dt="2022-04-21T16:53:07.556" v="24829" actId="20577"/>
          <ac:spMkLst>
            <pc:docMk/>
            <pc:sldMk cId="830084633" sldId="2076138209"/>
            <ac:spMk id="12" creationId="{04CB1048-5C91-4239-A75B-3A99A26CAFEA}"/>
          </ac:spMkLst>
        </pc:spChg>
        <pc:spChg chg="add del mod">
          <ac:chgData name="Sebastian Birk" userId="6fef93f5-c768-4dfb-8bdd-0abbc09bc9e4" providerId="ADAL" clId="{8EEFD104-2E31-459C-8AA0-7BC753309DEA}" dt="2022-04-21T16:17:48.532" v="24789"/>
          <ac:spMkLst>
            <pc:docMk/>
            <pc:sldMk cId="830084633" sldId="2076138209"/>
            <ac:spMk id="13" creationId="{9A400308-F0DD-4F9E-8A1B-0B9A922DCD3B}"/>
          </ac:spMkLst>
        </pc:spChg>
        <pc:picChg chg="add mod">
          <ac:chgData name="Sebastian Birk" userId="6fef93f5-c768-4dfb-8bdd-0abbc09bc9e4" providerId="ADAL" clId="{8EEFD104-2E31-459C-8AA0-7BC753309DEA}" dt="2022-04-21T16:16:17.333" v="24758" actId="1076"/>
          <ac:picMkLst>
            <pc:docMk/>
            <pc:sldMk cId="830084633" sldId="2076138209"/>
            <ac:picMk id="5" creationId="{529CFA98-393B-4E76-967A-083D348F473D}"/>
          </ac:picMkLst>
        </pc:picChg>
        <pc:picChg chg="del">
          <ac:chgData name="Sebastian Birk" userId="6fef93f5-c768-4dfb-8bdd-0abbc09bc9e4" providerId="ADAL" clId="{8EEFD104-2E31-459C-8AA0-7BC753309DEA}" dt="2022-04-21T08:28:21.572" v="24370" actId="478"/>
          <ac:picMkLst>
            <pc:docMk/>
            <pc:sldMk cId="830084633" sldId="2076138209"/>
            <ac:picMk id="5" creationId="{A25F76F0-3C99-416A-B512-D4EF4C0D6DDA}"/>
          </ac:picMkLst>
        </pc:picChg>
        <pc:picChg chg="add mod">
          <ac:chgData name="Sebastian Birk" userId="6fef93f5-c768-4dfb-8bdd-0abbc09bc9e4" providerId="ADAL" clId="{8EEFD104-2E31-459C-8AA0-7BC753309DEA}" dt="2022-04-21T16:17:24.429" v="24785" actId="1076"/>
          <ac:picMkLst>
            <pc:docMk/>
            <pc:sldMk cId="830084633" sldId="2076138209"/>
            <ac:picMk id="7" creationId="{4A51EC2D-4AAB-4670-99F5-C8B6C41FA32D}"/>
          </ac:picMkLst>
        </pc:picChg>
        <pc:picChg chg="del">
          <ac:chgData name="Sebastian Birk" userId="6fef93f5-c768-4dfb-8bdd-0abbc09bc9e4" providerId="ADAL" clId="{8EEFD104-2E31-459C-8AA0-7BC753309DEA}" dt="2022-04-21T08:28:22.032" v="24371" actId="478"/>
          <ac:picMkLst>
            <pc:docMk/>
            <pc:sldMk cId="830084633" sldId="2076138209"/>
            <ac:picMk id="7" creationId="{7DD72623-6CDD-469C-9DB6-762F7D7F061C}"/>
          </ac:picMkLst>
        </pc:picChg>
        <pc:picChg chg="del">
          <ac:chgData name="Sebastian Birk" userId="6fef93f5-c768-4dfb-8bdd-0abbc09bc9e4" providerId="ADAL" clId="{8EEFD104-2E31-459C-8AA0-7BC753309DEA}" dt="2022-04-21T08:28:22.520" v="24372" actId="478"/>
          <ac:picMkLst>
            <pc:docMk/>
            <pc:sldMk cId="830084633" sldId="2076138209"/>
            <ac:picMk id="9" creationId="{5898C040-2B2D-449E-BFE4-A5C65FD232F1}"/>
          </ac:picMkLst>
        </pc:picChg>
        <pc:picChg chg="del">
          <ac:chgData name="Sebastian Birk" userId="6fef93f5-c768-4dfb-8bdd-0abbc09bc9e4" providerId="ADAL" clId="{8EEFD104-2E31-459C-8AA0-7BC753309DEA}" dt="2022-04-21T08:28:22.945" v="24373" actId="478"/>
          <ac:picMkLst>
            <pc:docMk/>
            <pc:sldMk cId="830084633" sldId="2076138209"/>
            <ac:picMk id="11" creationId="{86207718-9A44-48D3-BBD4-E77B0E3DBD7C}"/>
          </ac:picMkLst>
        </pc:picChg>
        <pc:picChg chg="del">
          <ac:chgData name="Sebastian Birk" userId="6fef93f5-c768-4dfb-8bdd-0abbc09bc9e4" providerId="ADAL" clId="{8EEFD104-2E31-459C-8AA0-7BC753309DEA}" dt="2022-04-21T08:28:25.815" v="24376" actId="478"/>
          <ac:picMkLst>
            <pc:docMk/>
            <pc:sldMk cId="830084633" sldId="2076138209"/>
            <ac:picMk id="13" creationId="{3B0F936D-81DC-4061-9D25-8C1DCA6DA459}"/>
          </ac:picMkLst>
        </pc:picChg>
        <pc:picChg chg="add mod">
          <ac:chgData name="Sebastian Birk" userId="6fef93f5-c768-4dfb-8bdd-0abbc09bc9e4" providerId="ADAL" clId="{8EEFD104-2E31-459C-8AA0-7BC753309DEA}" dt="2022-04-21T16:20:58.462" v="24812" actId="1076"/>
          <ac:picMkLst>
            <pc:docMk/>
            <pc:sldMk cId="830084633" sldId="2076138209"/>
            <ac:picMk id="15" creationId="{EB93EE97-B6EF-4DA3-BFC5-A37741751A6C}"/>
          </ac:picMkLst>
        </pc:picChg>
        <pc:picChg chg="add mod">
          <ac:chgData name="Sebastian Birk" userId="6fef93f5-c768-4dfb-8bdd-0abbc09bc9e4" providerId="ADAL" clId="{8EEFD104-2E31-459C-8AA0-7BC753309DEA}" dt="2022-04-21T16:20:46.441" v="24810" actId="14100"/>
          <ac:picMkLst>
            <pc:docMk/>
            <pc:sldMk cId="830084633" sldId="2076138209"/>
            <ac:picMk id="17" creationId="{51F9855D-FD33-4B76-A8A6-A585C34CD85A}"/>
          </ac:picMkLst>
        </pc:picChg>
        <pc:picChg chg="del">
          <ac:chgData name="Sebastian Birk" userId="6fef93f5-c768-4dfb-8bdd-0abbc09bc9e4" providerId="ADAL" clId="{8EEFD104-2E31-459C-8AA0-7BC753309DEA}" dt="2022-04-21T08:28:25.338" v="24375" actId="478"/>
          <ac:picMkLst>
            <pc:docMk/>
            <pc:sldMk cId="830084633" sldId="2076138209"/>
            <ac:picMk id="19" creationId="{86687A73-276D-4518-9421-42A56A0C1F33}"/>
          </ac:picMkLst>
        </pc:picChg>
        <pc:picChg chg="del">
          <ac:chgData name="Sebastian Birk" userId="6fef93f5-c768-4dfb-8bdd-0abbc09bc9e4" providerId="ADAL" clId="{8EEFD104-2E31-459C-8AA0-7BC753309DEA}" dt="2022-04-21T08:28:24.772" v="24374" actId="478"/>
          <ac:picMkLst>
            <pc:docMk/>
            <pc:sldMk cId="830084633" sldId="2076138209"/>
            <ac:picMk id="21" creationId="{14403A56-9D78-442A-A6A2-AD7304152D85}"/>
          </ac:picMkLst>
        </pc:picChg>
      </pc:sldChg>
      <pc:sldChg chg="addSp delSp modSp add mod">
        <pc:chgData name="Sebastian Birk" userId="6fef93f5-c768-4dfb-8bdd-0abbc09bc9e4" providerId="ADAL" clId="{8EEFD104-2E31-459C-8AA0-7BC753309DEA}" dt="2022-04-21T16:04:48.258" v="24424" actId="14100"/>
        <pc:sldMkLst>
          <pc:docMk/>
          <pc:sldMk cId="1939209969" sldId="2076138210"/>
        </pc:sldMkLst>
        <pc:spChg chg="del">
          <ac:chgData name="Sebastian Birk" userId="6fef93f5-c768-4dfb-8bdd-0abbc09bc9e4" providerId="ADAL" clId="{8EEFD104-2E31-459C-8AA0-7BC753309DEA}" dt="2022-04-21T08:30:18.595" v="24382" actId="478"/>
          <ac:spMkLst>
            <pc:docMk/>
            <pc:sldMk cId="1939209969" sldId="2076138210"/>
            <ac:spMk id="2" creationId="{A32AD522-AB6F-487F-8C5C-F2B981237073}"/>
          </ac:spMkLst>
        </pc:spChg>
        <pc:spChg chg="add del mod">
          <ac:chgData name="Sebastian Birk" userId="6fef93f5-c768-4dfb-8bdd-0abbc09bc9e4" providerId="ADAL" clId="{8EEFD104-2E31-459C-8AA0-7BC753309DEA}" dt="2022-04-21T08:30:21.316" v="24383" actId="478"/>
          <ac:spMkLst>
            <pc:docMk/>
            <pc:sldMk cId="1939209969" sldId="2076138210"/>
            <ac:spMk id="5" creationId="{64585A8D-B8B8-48A4-9766-E541FDC54F54}"/>
          </ac:spMkLst>
        </pc:spChg>
        <pc:spChg chg="add mod">
          <ac:chgData name="Sebastian Birk" userId="6fef93f5-c768-4dfb-8bdd-0abbc09bc9e4" providerId="ADAL" clId="{8EEFD104-2E31-459C-8AA0-7BC753309DEA}" dt="2022-04-21T16:04:24.013" v="24410" actId="20577"/>
          <ac:spMkLst>
            <pc:docMk/>
            <pc:sldMk cId="1939209969" sldId="2076138210"/>
            <ac:spMk id="11" creationId="{8A778E85-B7EE-438E-A64A-3CB3DB0C4377}"/>
          </ac:spMkLst>
        </pc:spChg>
        <pc:spChg chg="mod">
          <ac:chgData name="Sebastian Birk" userId="6fef93f5-c768-4dfb-8bdd-0abbc09bc9e4" providerId="ADAL" clId="{8EEFD104-2E31-459C-8AA0-7BC753309DEA}" dt="2022-04-21T08:32:51.364" v="24404" actId="20577"/>
          <ac:spMkLst>
            <pc:docMk/>
            <pc:sldMk cId="1939209969" sldId="2076138210"/>
            <ac:spMk id="17" creationId="{8355E63C-02C9-4F12-8419-8813D69809D5}"/>
          </ac:spMkLst>
        </pc:spChg>
        <pc:picChg chg="add mod">
          <ac:chgData name="Sebastian Birk" userId="6fef93f5-c768-4dfb-8bdd-0abbc09bc9e4" providerId="ADAL" clId="{8EEFD104-2E31-459C-8AA0-7BC753309DEA}" dt="2022-04-21T16:04:48.258" v="24424" actId="14100"/>
          <ac:picMkLst>
            <pc:docMk/>
            <pc:sldMk cId="1939209969" sldId="2076138210"/>
            <ac:picMk id="12" creationId="{0D895F78-731F-4891-BB08-70DDE199A2E7}"/>
          </ac:picMkLst>
        </pc:picChg>
        <pc:picChg chg="del">
          <ac:chgData name="Sebastian Birk" userId="6fef93f5-c768-4dfb-8bdd-0abbc09bc9e4" providerId="ADAL" clId="{8EEFD104-2E31-459C-8AA0-7BC753309DEA}" dt="2022-04-21T08:30:07.222" v="24380" actId="478"/>
          <ac:picMkLst>
            <pc:docMk/>
            <pc:sldMk cId="1939209969" sldId="2076138210"/>
            <ac:picMk id="16" creationId="{F5BD6751-AC23-457E-9A7A-06E82D4D8666}"/>
          </ac:picMkLst>
        </pc:picChg>
        <pc:picChg chg="mod">
          <ac:chgData name="Sebastian Birk" userId="6fef93f5-c768-4dfb-8bdd-0abbc09bc9e4" providerId="ADAL" clId="{8EEFD104-2E31-459C-8AA0-7BC753309DEA}" dt="2022-04-21T08:30:16.192" v="24381" actId="1076"/>
          <ac:picMkLst>
            <pc:docMk/>
            <pc:sldMk cId="1939209969" sldId="2076138210"/>
            <ac:picMk id="23" creationId="{51F6D6B2-00A3-495C-8271-1615C01BBDC0}"/>
          </ac:picMkLst>
        </pc:picChg>
        <pc:picChg chg="mod">
          <ac:chgData name="Sebastian Birk" userId="6fef93f5-c768-4dfb-8bdd-0abbc09bc9e4" providerId="ADAL" clId="{8EEFD104-2E31-459C-8AA0-7BC753309DEA}" dt="2022-04-21T08:30:16.192" v="24381" actId="1076"/>
          <ac:picMkLst>
            <pc:docMk/>
            <pc:sldMk cId="1939209969" sldId="2076138210"/>
            <ac:picMk id="25" creationId="{81C1A609-F434-43C3-8CC5-6E4F99D85213}"/>
          </ac:picMkLst>
        </pc:picChg>
        <pc:picChg chg="mod">
          <ac:chgData name="Sebastian Birk" userId="6fef93f5-c768-4dfb-8bdd-0abbc09bc9e4" providerId="ADAL" clId="{8EEFD104-2E31-459C-8AA0-7BC753309DEA}" dt="2022-04-21T08:30:16.192" v="24381" actId="1076"/>
          <ac:picMkLst>
            <pc:docMk/>
            <pc:sldMk cId="1939209969" sldId="2076138210"/>
            <ac:picMk id="27" creationId="{3EA59F11-F411-428D-B88C-745E9EE0ADE7}"/>
          </ac:picMkLst>
        </pc:picChg>
      </pc:sldChg>
      <pc:sldChg chg="delSp modSp add mod">
        <pc:chgData name="Sebastian Birk" userId="6fef93f5-c768-4dfb-8bdd-0abbc09bc9e4" providerId="ADAL" clId="{8EEFD104-2E31-459C-8AA0-7BC753309DEA}" dt="2022-04-21T16:56:00.904" v="25325" actId="113"/>
        <pc:sldMkLst>
          <pc:docMk/>
          <pc:sldMk cId="889523637" sldId="2076138215"/>
        </pc:sldMkLst>
        <pc:spChg chg="mod">
          <ac:chgData name="Sebastian Birk" userId="6fef93f5-c768-4dfb-8bdd-0abbc09bc9e4" providerId="ADAL" clId="{8EEFD104-2E31-459C-8AA0-7BC753309DEA}" dt="2022-04-21T16:56:00.904" v="25325" actId="113"/>
          <ac:spMkLst>
            <pc:docMk/>
            <pc:sldMk cId="889523637" sldId="2076138215"/>
            <ac:spMk id="2" creationId="{A32AD522-AB6F-487F-8C5C-F2B981237073}"/>
          </ac:spMkLst>
        </pc:spChg>
        <pc:spChg chg="mod">
          <ac:chgData name="Sebastian Birk" userId="6fef93f5-c768-4dfb-8bdd-0abbc09bc9e4" providerId="ADAL" clId="{8EEFD104-2E31-459C-8AA0-7BC753309DEA}" dt="2022-04-21T16:54:11.668" v="24853" actId="20577"/>
          <ac:spMkLst>
            <pc:docMk/>
            <pc:sldMk cId="889523637" sldId="2076138215"/>
            <ac:spMk id="3" creationId="{446D488A-F04D-4C49-B100-0ECB9809262B}"/>
          </ac:spMkLst>
        </pc:spChg>
        <pc:spChg chg="del mod">
          <ac:chgData name="Sebastian Birk" userId="6fef93f5-c768-4dfb-8bdd-0abbc09bc9e4" providerId="ADAL" clId="{8EEFD104-2E31-459C-8AA0-7BC753309DEA}" dt="2022-04-21T16:54:16.349" v="24857" actId="478"/>
          <ac:spMkLst>
            <pc:docMk/>
            <pc:sldMk cId="889523637" sldId="2076138215"/>
            <ac:spMk id="9" creationId="{F6CC10E0-E237-4A16-BB37-338315E4241F}"/>
          </ac:spMkLst>
        </pc:spChg>
        <pc:spChg chg="del">
          <ac:chgData name="Sebastian Birk" userId="6fef93f5-c768-4dfb-8bdd-0abbc09bc9e4" providerId="ADAL" clId="{8EEFD104-2E31-459C-8AA0-7BC753309DEA}" dt="2022-04-21T16:54:18.564" v="24860" actId="478"/>
          <ac:spMkLst>
            <pc:docMk/>
            <pc:sldMk cId="889523637" sldId="2076138215"/>
            <ac:spMk id="12" creationId="{04CB1048-5C91-4239-A75B-3A99A26CAFEA}"/>
          </ac:spMkLst>
        </pc:spChg>
        <pc:picChg chg="del">
          <ac:chgData name="Sebastian Birk" userId="6fef93f5-c768-4dfb-8bdd-0abbc09bc9e4" providerId="ADAL" clId="{8EEFD104-2E31-459C-8AA0-7BC753309DEA}" dt="2022-04-21T16:54:17.924" v="24859" actId="478"/>
          <ac:picMkLst>
            <pc:docMk/>
            <pc:sldMk cId="889523637" sldId="2076138215"/>
            <ac:picMk id="5" creationId="{529CFA98-393B-4E76-967A-083D348F473D}"/>
          </ac:picMkLst>
        </pc:picChg>
        <pc:picChg chg="del">
          <ac:chgData name="Sebastian Birk" userId="6fef93f5-c768-4dfb-8bdd-0abbc09bc9e4" providerId="ADAL" clId="{8EEFD104-2E31-459C-8AA0-7BC753309DEA}" dt="2022-04-21T16:54:17.430" v="24858" actId="478"/>
          <ac:picMkLst>
            <pc:docMk/>
            <pc:sldMk cId="889523637" sldId="2076138215"/>
            <ac:picMk id="7" creationId="{4A51EC2D-4AAB-4670-99F5-C8B6C41FA32D}"/>
          </ac:picMkLst>
        </pc:picChg>
        <pc:picChg chg="del">
          <ac:chgData name="Sebastian Birk" userId="6fef93f5-c768-4dfb-8bdd-0abbc09bc9e4" providerId="ADAL" clId="{8EEFD104-2E31-459C-8AA0-7BC753309DEA}" dt="2022-04-21T16:54:14.622" v="24855" actId="478"/>
          <ac:picMkLst>
            <pc:docMk/>
            <pc:sldMk cId="889523637" sldId="2076138215"/>
            <ac:picMk id="15" creationId="{EB93EE97-B6EF-4DA3-BFC5-A37741751A6C}"/>
          </ac:picMkLst>
        </pc:picChg>
        <pc:picChg chg="del">
          <ac:chgData name="Sebastian Birk" userId="6fef93f5-c768-4dfb-8bdd-0abbc09bc9e4" providerId="ADAL" clId="{8EEFD104-2E31-459C-8AA0-7BC753309DEA}" dt="2022-04-21T16:54:14.140" v="24854" actId="478"/>
          <ac:picMkLst>
            <pc:docMk/>
            <pc:sldMk cId="889523637" sldId="2076138215"/>
            <ac:picMk id="17" creationId="{51F9855D-FD33-4B76-A8A6-A585C34CD85A}"/>
          </ac:picMkLst>
        </pc:picChg>
      </pc:sldChg>
      <pc:sldChg chg="addSp delSp modSp add mod">
        <pc:chgData name="Sebastian Birk" userId="6fef93f5-c768-4dfb-8bdd-0abbc09bc9e4" providerId="ADAL" clId="{8EEFD104-2E31-459C-8AA0-7BC753309DEA}" dt="2022-04-21T19:01:06.294" v="26020" actId="478"/>
        <pc:sldMkLst>
          <pc:docMk/>
          <pc:sldMk cId="2495353070" sldId="2076138216"/>
        </pc:sldMkLst>
        <pc:spChg chg="mod">
          <ac:chgData name="Sebastian Birk" userId="6fef93f5-c768-4dfb-8bdd-0abbc09bc9e4" providerId="ADAL" clId="{8EEFD104-2E31-459C-8AA0-7BC753309DEA}" dt="2022-04-21T16:57:09.317" v="25357" actId="20577"/>
          <ac:spMkLst>
            <pc:docMk/>
            <pc:sldMk cId="2495353070" sldId="2076138216"/>
            <ac:spMk id="3" creationId="{446D488A-F04D-4C49-B100-0ECB9809262B}"/>
          </ac:spMkLst>
        </pc:spChg>
        <pc:spChg chg="add del mod">
          <ac:chgData name="Sebastian Birk" userId="6fef93f5-c768-4dfb-8bdd-0abbc09bc9e4" providerId="ADAL" clId="{8EEFD104-2E31-459C-8AA0-7BC753309DEA}" dt="2022-04-21T16:57:31.487" v="25359" actId="478"/>
          <ac:spMkLst>
            <pc:docMk/>
            <pc:sldMk cId="2495353070" sldId="2076138216"/>
            <ac:spMk id="4" creationId="{33FC78FD-936C-4953-9C58-6A2491F7495C}"/>
          </ac:spMkLst>
        </pc:spChg>
        <pc:spChg chg="del">
          <ac:chgData name="Sebastian Birk" userId="6fef93f5-c768-4dfb-8bdd-0abbc09bc9e4" providerId="ADAL" clId="{8EEFD104-2E31-459C-8AA0-7BC753309DEA}" dt="2022-04-21T16:57:28.892" v="25358" actId="478"/>
          <ac:spMkLst>
            <pc:docMk/>
            <pc:sldMk cId="2495353070" sldId="2076138216"/>
            <ac:spMk id="11" creationId="{8A778E85-B7EE-438E-A64A-3CB3DB0C4377}"/>
          </ac:spMkLst>
        </pc:spChg>
        <pc:spChg chg="add mod">
          <ac:chgData name="Sebastian Birk" userId="6fef93f5-c768-4dfb-8bdd-0abbc09bc9e4" providerId="ADAL" clId="{8EEFD104-2E31-459C-8AA0-7BC753309DEA}" dt="2022-04-21T18:57:24.612" v="25720" actId="20577"/>
          <ac:spMkLst>
            <pc:docMk/>
            <pc:sldMk cId="2495353070" sldId="2076138216"/>
            <ac:spMk id="13" creationId="{F35BC82E-9AA3-4938-A17D-34EB3EFBCC76}"/>
          </ac:spMkLst>
        </pc:spChg>
        <pc:spChg chg="add mod">
          <ac:chgData name="Sebastian Birk" userId="6fef93f5-c768-4dfb-8bdd-0abbc09bc9e4" providerId="ADAL" clId="{8EEFD104-2E31-459C-8AA0-7BC753309DEA}" dt="2022-04-21T18:57:28.159" v="25721" actId="20577"/>
          <ac:spMkLst>
            <pc:docMk/>
            <pc:sldMk cId="2495353070" sldId="2076138216"/>
            <ac:spMk id="14" creationId="{A82FDEC1-58AB-4FF7-90A7-7BD8FFC2A6EF}"/>
          </ac:spMkLst>
        </pc:spChg>
        <pc:spChg chg="del">
          <ac:chgData name="Sebastian Birk" userId="6fef93f5-c768-4dfb-8bdd-0abbc09bc9e4" providerId="ADAL" clId="{8EEFD104-2E31-459C-8AA0-7BC753309DEA}" dt="2022-04-21T16:57:28.892" v="25358" actId="478"/>
          <ac:spMkLst>
            <pc:docMk/>
            <pc:sldMk cId="2495353070" sldId="2076138216"/>
            <ac:spMk id="17" creationId="{8355E63C-02C9-4F12-8419-8813D69809D5}"/>
          </ac:spMkLst>
        </pc:spChg>
        <pc:spChg chg="add mod">
          <ac:chgData name="Sebastian Birk" userId="6fef93f5-c768-4dfb-8bdd-0abbc09bc9e4" providerId="ADAL" clId="{8EEFD104-2E31-459C-8AA0-7BC753309DEA}" dt="2022-04-21T18:57:19.994" v="25718" actId="20577"/>
          <ac:spMkLst>
            <pc:docMk/>
            <pc:sldMk cId="2495353070" sldId="2076138216"/>
            <ac:spMk id="19" creationId="{F9992AF4-A502-45D6-8238-A636C8787546}"/>
          </ac:spMkLst>
        </pc:spChg>
        <pc:spChg chg="add mod">
          <ac:chgData name="Sebastian Birk" userId="6fef93f5-c768-4dfb-8bdd-0abbc09bc9e4" providerId="ADAL" clId="{8EEFD104-2E31-459C-8AA0-7BC753309DEA}" dt="2022-04-21T18:57:49.605" v="25807" actId="20577"/>
          <ac:spMkLst>
            <pc:docMk/>
            <pc:sldMk cId="2495353070" sldId="2076138216"/>
            <ac:spMk id="22" creationId="{35739F92-B4E1-404C-B2B7-570F557D1E14}"/>
          </ac:spMkLst>
        </pc:spChg>
        <pc:spChg chg="add del mod">
          <ac:chgData name="Sebastian Birk" userId="6fef93f5-c768-4dfb-8bdd-0abbc09bc9e4" providerId="ADAL" clId="{8EEFD104-2E31-459C-8AA0-7BC753309DEA}" dt="2022-04-21T19:01:06.294" v="26020" actId="478"/>
          <ac:spMkLst>
            <pc:docMk/>
            <pc:sldMk cId="2495353070" sldId="2076138216"/>
            <ac:spMk id="24" creationId="{4D2BF5FA-4ECE-4A7B-8EC4-F8BE66BF62E9}"/>
          </ac:spMkLst>
        </pc:spChg>
        <pc:picChg chg="add mod">
          <ac:chgData name="Sebastian Birk" userId="6fef93f5-c768-4dfb-8bdd-0abbc09bc9e4" providerId="ADAL" clId="{8EEFD104-2E31-459C-8AA0-7BC753309DEA}" dt="2022-04-21T18:58:01.234" v="25831" actId="1035"/>
          <ac:picMkLst>
            <pc:docMk/>
            <pc:sldMk cId="2495353070" sldId="2076138216"/>
            <ac:picMk id="6" creationId="{B2E0AE7A-B502-4173-A475-27CE36652DE7}"/>
          </ac:picMkLst>
        </pc:picChg>
        <pc:picChg chg="add mod">
          <ac:chgData name="Sebastian Birk" userId="6fef93f5-c768-4dfb-8bdd-0abbc09bc9e4" providerId="ADAL" clId="{8EEFD104-2E31-459C-8AA0-7BC753309DEA}" dt="2022-04-21T18:58:01.234" v="25831" actId="1035"/>
          <ac:picMkLst>
            <pc:docMk/>
            <pc:sldMk cId="2495353070" sldId="2076138216"/>
            <ac:picMk id="8" creationId="{8C7F49C9-EAFF-49E8-800C-B5FA3949642B}"/>
          </ac:picMkLst>
        </pc:picChg>
        <pc:picChg chg="add mod">
          <ac:chgData name="Sebastian Birk" userId="6fef93f5-c768-4dfb-8bdd-0abbc09bc9e4" providerId="ADAL" clId="{8EEFD104-2E31-459C-8AA0-7BC753309DEA}" dt="2022-04-21T18:58:01.234" v="25831" actId="1035"/>
          <ac:picMkLst>
            <pc:docMk/>
            <pc:sldMk cId="2495353070" sldId="2076138216"/>
            <ac:picMk id="10" creationId="{D182E465-4FEC-47F0-BB0E-C2CCCBEBB238}"/>
          </ac:picMkLst>
        </pc:picChg>
        <pc:picChg chg="del">
          <ac:chgData name="Sebastian Birk" userId="6fef93f5-c768-4dfb-8bdd-0abbc09bc9e4" providerId="ADAL" clId="{8EEFD104-2E31-459C-8AA0-7BC753309DEA}" dt="2022-04-21T16:57:28.892" v="25358" actId="478"/>
          <ac:picMkLst>
            <pc:docMk/>
            <pc:sldMk cId="2495353070" sldId="2076138216"/>
            <ac:picMk id="12" creationId="{0D895F78-731F-4891-BB08-70DDE199A2E7}"/>
          </ac:picMkLst>
        </pc:picChg>
        <pc:picChg chg="add mod">
          <ac:chgData name="Sebastian Birk" userId="6fef93f5-c768-4dfb-8bdd-0abbc09bc9e4" providerId="ADAL" clId="{8EEFD104-2E31-459C-8AA0-7BC753309DEA}" dt="2022-04-21T18:58:01.234" v="25831" actId="1035"/>
          <ac:picMkLst>
            <pc:docMk/>
            <pc:sldMk cId="2495353070" sldId="2076138216"/>
            <ac:picMk id="16" creationId="{9B48D719-2E36-4418-BC44-2419968BA02C}"/>
          </ac:picMkLst>
        </pc:picChg>
        <pc:picChg chg="add del mod">
          <ac:chgData name="Sebastian Birk" userId="6fef93f5-c768-4dfb-8bdd-0abbc09bc9e4" providerId="ADAL" clId="{8EEFD104-2E31-459C-8AA0-7BC753309DEA}" dt="2022-04-21T19:01:03.864" v="26019" actId="478"/>
          <ac:picMkLst>
            <pc:docMk/>
            <pc:sldMk cId="2495353070" sldId="2076138216"/>
            <ac:picMk id="20" creationId="{A1409E30-E592-4A99-8EED-E7CA43F52064}"/>
          </ac:picMkLst>
        </pc:picChg>
        <pc:picChg chg="del">
          <ac:chgData name="Sebastian Birk" userId="6fef93f5-c768-4dfb-8bdd-0abbc09bc9e4" providerId="ADAL" clId="{8EEFD104-2E31-459C-8AA0-7BC753309DEA}" dt="2022-04-21T16:57:28.892" v="25358" actId="478"/>
          <ac:picMkLst>
            <pc:docMk/>
            <pc:sldMk cId="2495353070" sldId="2076138216"/>
            <ac:picMk id="23" creationId="{51F6D6B2-00A3-495C-8271-1615C01BBDC0}"/>
          </ac:picMkLst>
        </pc:picChg>
        <pc:picChg chg="del">
          <ac:chgData name="Sebastian Birk" userId="6fef93f5-c768-4dfb-8bdd-0abbc09bc9e4" providerId="ADAL" clId="{8EEFD104-2E31-459C-8AA0-7BC753309DEA}" dt="2022-04-21T16:57:28.892" v="25358" actId="478"/>
          <ac:picMkLst>
            <pc:docMk/>
            <pc:sldMk cId="2495353070" sldId="2076138216"/>
            <ac:picMk id="25" creationId="{81C1A609-F434-43C3-8CC5-6E4F99D85213}"/>
          </ac:picMkLst>
        </pc:picChg>
        <pc:picChg chg="del">
          <ac:chgData name="Sebastian Birk" userId="6fef93f5-c768-4dfb-8bdd-0abbc09bc9e4" providerId="ADAL" clId="{8EEFD104-2E31-459C-8AA0-7BC753309DEA}" dt="2022-04-21T16:57:28.892" v="25358" actId="478"/>
          <ac:picMkLst>
            <pc:docMk/>
            <pc:sldMk cId="2495353070" sldId="2076138216"/>
            <ac:picMk id="27" creationId="{3EA59F11-F411-428D-B88C-745E9EE0ADE7}"/>
          </ac:picMkLst>
        </pc:picChg>
      </pc:sldChg>
      <pc:sldChg chg="modSp add mod ord delCm">
        <pc:chgData name="Sebastian Birk" userId="6fef93f5-c768-4dfb-8bdd-0abbc09bc9e4" providerId="ADAL" clId="{8EEFD104-2E31-459C-8AA0-7BC753309DEA}" dt="2022-06-08T05:45:58.257" v="33214" actId="20577"/>
        <pc:sldMkLst>
          <pc:docMk/>
          <pc:sldMk cId="1441062980" sldId="2076138219"/>
        </pc:sldMkLst>
        <pc:spChg chg="mod">
          <ac:chgData name="Sebastian Birk" userId="6fef93f5-c768-4dfb-8bdd-0abbc09bc9e4" providerId="ADAL" clId="{8EEFD104-2E31-459C-8AA0-7BC753309DEA}" dt="2022-06-08T05:45:58.257" v="33214" actId="20577"/>
          <ac:spMkLst>
            <pc:docMk/>
            <pc:sldMk cId="1441062980" sldId="2076138219"/>
            <ac:spMk id="2" creationId="{63B36622-B6AF-AB4E-B546-278251C064AD}"/>
          </ac:spMkLst>
        </pc:spChg>
        <pc:spChg chg="mod">
          <ac:chgData name="Sebastian Birk" userId="6fef93f5-c768-4dfb-8bdd-0abbc09bc9e4" providerId="ADAL" clId="{8EEFD104-2E31-459C-8AA0-7BC753309DEA}" dt="2022-04-27T18:41:05.072" v="27843" actId="20577"/>
          <ac:spMkLst>
            <pc:docMk/>
            <pc:sldMk cId="1441062980" sldId="2076138219"/>
            <ac:spMk id="3" creationId="{6578AF98-DD32-4443-AFE5-519E84075324}"/>
          </ac:spMkLst>
        </pc:spChg>
      </pc:sldChg>
      <pc:sldChg chg="add del ord">
        <pc:chgData name="Sebastian Birk" userId="6fef93f5-c768-4dfb-8bdd-0abbc09bc9e4" providerId="ADAL" clId="{8EEFD104-2E31-459C-8AA0-7BC753309DEA}" dt="2022-04-27T18:40:19.087" v="27834"/>
        <pc:sldMkLst>
          <pc:docMk/>
          <pc:sldMk cId="2921422087" sldId="2076138219"/>
        </pc:sldMkLst>
      </pc:sldChg>
      <pc:sldChg chg="modSp add mod ord delCm modCm">
        <pc:chgData name="Sebastian Birk" userId="6fef93f5-c768-4dfb-8bdd-0abbc09bc9e4" providerId="ADAL" clId="{8EEFD104-2E31-459C-8AA0-7BC753309DEA}" dt="2022-04-27T20:02:43.166" v="32138" actId="113"/>
        <pc:sldMkLst>
          <pc:docMk/>
          <pc:sldMk cId="2385550259" sldId="2076138220"/>
        </pc:sldMkLst>
        <pc:spChg chg="mod">
          <ac:chgData name="Sebastian Birk" userId="6fef93f5-c768-4dfb-8bdd-0abbc09bc9e4" providerId="ADAL" clId="{8EEFD104-2E31-459C-8AA0-7BC753309DEA}" dt="2022-04-27T20:02:43.166" v="32138" actId="113"/>
          <ac:spMkLst>
            <pc:docMk/>
            <pc:sldMk cId="2385550259" sldId="2076138220"/>
            <ac:spMk id="2" creationId="{63B36622-B6AF-AB4E-B546-278251C064AD}"/>
          </ac:spMkLst>
        </pc:spChg>
        <pc:spChg chg="mod">
          <ac:chgData name="Sebastian Birk" userId="6fef93f5-c768-4dfb-8bdd-0abbc09bc9e4" providerId="ADAL" clId="{8EEFD104-2E31-459C-8AA0-7BC753309DEA}" dt="2022-04-27T18:42:10.672" v="27878" actId="20577"/>
          <ac:spMkLst>
            <pc:docMk/>
            <pc:sldMk cId="2385550259" sldId="2076138220"/>
            <ac:spMk id="3" creationId="{6578AF98-DD32-4443-AFE5-519E84075324}"/>
          </ac:spMkLst>
        </pc:spChg>
      </pc:sldChg>
      <pc:sldChg chg="addSp delSp modSp add mod ord">
        <pc:chgData name="Sebastian Birk" userId="6fef93f5-c768-4dfb-8bdd-0abbc09bc9e4" providerId="ADAL" clId="{8EEFD104-2E31-459C-8AA0-7BC753309DEA}" dt="2022-04-27T19:01:39.110" v="28613"/>
        <pc:sldMkLst>
          <pc:docMk/>
          <pc:sldMk cId="3941680105" sldId="2076138221"/>
        </pc:sldMkLst>
        <pc:spChg chg="mod">
          <ac:chgData name="Sebastian Birk" userId="6fef93f5-c768-4dfb-8bdd-0abbc09bc9e4" providerId="ADAL" clId="{8EEFD104-2E31-459C-8AA0-7BC753309DEA}" dt="2022-04-27T18:49:23.170" v="28460" actId="20577"/>
          <ac:spMkLst>
            <pc:docMk/>
            <pc:sldMk cId="3941680105" sldId="2076138221"/>
            <ac:spMk id="2" creationId="{1EDE8BC1-E33E-3047-BAF4-DDCF9296AD62}"/>
          </ac:spMkLst>
        </pc:spChg>
        <pc:spChg chg="mod">
          <ac:chgData name="Sebastian Birk" userId="6fef93f5-c768-4dfb-8bdd-0abbc09bc9e4" providerId="ADAL" clId="{8EEFD104-2E31-459C-8AA0-7BC753309DEA}" dt="2022-04-27T18:51:46.329" v="28544" actId="20577"/>
          <ac:spMkLst>
            <pc:docMk/>
            <pc:sldMk cId="3941680105" sldId="2076138221"/>
            <ac:spMk id="3" creationId="{15D534CE-AD25-A743-8C1A-0F56DB508061}"/>
          </ac:spMkLst>
        </pc:spChg>
        <pc:picChg chg="add del">
          <ac:chgData name="Sebastian Birk" userId="6fef93f5-c768-4dfb-8bdd-0abbc09bc9e4" providerId="ADAL" clId="{8EEFD104-2E31-459C-8AA0-7BC753309DEA}" dt="2022-04-27T18:51:34.140" v="28534" actId="22"/>
          <ac:picMkLst>
            <pc:docMk/>
            <pc:sldMk cId="3941680105" sldId="2076138221"/>
            <ac:picMk id="5" creationId="{93BDF5F4-68A1-41E3-811B-DBD24FF49E12}"/>
          </ac:picMkLst>
        </pc:picChg>
      </pc:sldChg>
      <pc:sldChg chg="add del ord">
        <pc:chgData name="Sebastian Birk" userId="6fef93f5-c768-4dfb-8bdd-0abbc09bc9e4" providerId="ADAL" clId="{8EEFD104-2E31-459C-8AA0-7BC753309DEA}" dt="2022-04-27T18:52:03.454" v="28547" actId="47"/>
        <pc:sldMkLst>
          <pc:docMk/>
          <pc:sldMk cId="525097749" sldId="2076138222"/>
        </pc:sldMkLst>
      </pc:sldChg>
      <pc:sldChg chg="addSp delSp modSp add mod ord modCm modNotesTx">
        <pc:chgData name="Sebastian Birk" userId="6fef93f5-c768-4dfb-8bdd-0abbc09bc9e4" providerId="ADAL" clId="{8EEFD104-2E31-459C-8AA0-7BC753309DEA}" dt="2022-06-08T05:19:03.192" v="32415" actId="21"/>
        <pc:sldMkLst>
          <pc:docMk/>
          <pc:sldMk cId="2141592893" sldId="2076138222"/>
        </pc:sldMkLst>
        <pc:spChg chg="del">
          <ac:chgData name="Sebastian Birk" userId="6fef93f5-c768-4dfb-8bdd-0abbc09bc9e4" providerId="ADAL" clId="{8EEFD104-2E31-459C-8AA0-7BC753309DEA}" dt="2022-04-27T18:52:08.606" v="28551" actId="478"/>
          <ac:spMkLst>
            <pc:docMk/>
            <pc:sldMk cId="2141592893" sldId="2076138222"/>
            <ac:spMk id="2" creationId="{63B36622-B6AF-AB4E-B546-278251C064AD}"/>
          </ac:spMkLst>
        </pc:spChg>
        <pc:spChg chg="mod">
          <ac:chgData name="Sebastian Birk" userId="6fef93f5-c768-4dfb-8bdd-0abbc09bc9e4" providerId="ADAL" clId="{8EEFD104-2E31-459C-8AA0-7BC753309DEA}" dt="2022-04-27T19:19:58.830" v="29185" actId="20577"/>
          <ac:spMkLst>
            <pc:docMk/>
            <pc:sldMk cId="2141592893" sldId="2076138222"/>
            <ac:spMk id="3" creationId="{6578AF98-DD32-4443-AFE5-519E84075324}"/>
          </ac:spMkLst>
        </pc:spChg>
        <pc:spChg chg="add del mod">
          <ac:chgData name="Sebastian Birk" userId="6fef93f5-c768-4dfb-8bdd-0abbc09bc9e4" providerId="ADAL" clId="{8EEFD104-2E31-459C-8AA0-7BC753309DEA}" dt="2022-04-27T18:54:36.262" v="28590" actId="22"/>
          <ac:spMkLst>
            <pc:docMk/>
            <pc:sldMk cId="2141592893" sldId="2076138222"/>
            <ac:spMk id="5" creationId="{188F9DF2-6FE5-4FF9-BC97-BD90480018C6}"/>
          </ac:spMkLst>
        </pc:spChg>
        <pc:spChg chg="add del mod">
          <ac:chgData name="Sebastian Birk" userId="6fef93f5-c768-4dfb-8bdd-0abbc09bc9e4" providerId="ADAL" clId="{8EEFD104-2E31-459C-8AA0-7BC753309DEA}" dt="2022-06-08T05:14:31.768" v="32385" actId="478"/>
          <ac:spMkLst>
            <pc:docMk/>
            <pc:sldMk cId="2141592893" sldId="2076138222"/>
            <ac:spMk id="10" creationId="{97E8900C-B493-4EFE-AE33-8A00EB85BBCF}"/>
          </ac:spMkLst>
        </pc:spChg>
        <pc:spChg chg="mod">
          <ac:chgData name="Sebastian Birk" userId="6fef93f5-c768-4dfb-8bdd-0abbc09bc9e4" providerId="ADAL" clId="{8EEFD104-2E31-459C-8AA0-7BC753309DEA}" dt="2022-04-27T19:01:41.221" v="28614"/>
          <ac:spMkLst>
            <pc:docMk/>
            <pc:sldMk cId="2141592893" sldId="2076138222"/>
            <ac:spMk id="16" creationId="{1845ACB7-E7C0-4CD8-A673-2045C8BC6F32}"/>
          </ac:spMkLst>
        </pc:spChg>
        <pc:spChg chg="mod">
          <ac:chgData name="Sebastian Birk" userId="6fef93f5-c768-4dfb-8bdd-0abbc09bc9e4" providerId="ADAL" clId="{8EEFD104-2E31-459C-8AA0-7BC753309DEA}" dt="2022-04-27T19:01:41.221" v="28614"/>
          <ac:spMkLst>
            <pc:docMk/>
            <pc:sldMk cId="2141592893" sldId="2076138222"/>
            <ac:spMk id="19" creationId="{A6D7A797-FB51-44A2-8F4A-2F474A6F2C40}"/>
          </ac:spMkLst>
        </pc:spChg>
        <pc:spChg chg="mod">
          <ac:chgData name="Sebastian Birk" userId="6fef93f5-c768-4dfb-8bdd-0abbc09bc9e4" providerId="ADAL" clId="{8EEFD104-2E31-459C-8AA0-7BC753309DEA}" dt="2022-04-27T19:03:15.486" v="28635"/>
          <ac:spMkLst>
            <pc:docMk/>
            <pc:sldMk cId="2141592893" sldId="2076138222"/>
            <ac:spMk id="22" creationId="{3C05EA6D-746F-4BD2-A6D6-CC62DF7E3D3E}"/>
          </ac:spMkLst>
        </pc:spChg>
        <pc:spChg chg="mod">
          <ac:chgData name="Sebastian Birk" userId="6fef93f5-c768-4dfb-8bdd-0abbc09bc9e4" providerId="ADAL" clId="{8EEFD104-2E31-459C-8AA0-7BC753309DEA}" dt="2022-04-27T19:03:15.486" v="28635"/>
          <ac:spMkLst>
            <pc:docMk/>
            <pc:sldMk cId="2141592893" sldId="2076138222"/>
            <ac:spMk id="25" creationId="{68F0D52F-0CA9-40A0-AF7A-B4860EBE2C40}"/>
          </ac:spMkLst>
        </pc:spChg>
        <pc:grpChg chg="add del mod">
          <ac:chgData name="Sebastian Birk" userId="6fef93f5-c768-4dfb-8bdd-0abbc09bc9e4" providerId="ADAL" clId="{8EEFD104-2E31-459C-8AA0-7BC753309DEA}" dt="2022-04-27T19:02:31.314" v="28623" actId="478"/>
          <ac:grpSpMkLst>
            <pc:docMk/>
            <pc:sldMk cId="2141592893" sldId="2076138222"/>
            <ac:grpSpMk id="14" creationId="{3D59586B-62AC-4FC6-8431-246390387383}"/>
          </ac:grpSpMkLst>
        </pc:grpChg>
        <pc:grpChg chg="add del mod">
          <ac:chgData name="Sebastian Birk" userId="6fef93f5-c768-4dfb-8bdd-0abbc09bc9e4" providerId="ADAL" clId="{8EEFD104-2E31-459C-8AA0-7BC753309DEA}" dt="2022-04-27T19:02:32.286" v="28624" actId="478"/>
          <ac:grpSpMkLst>
            <pc:docMk/>
            <pc:sldMk cId="2141592893" sldId="2076138222"/>
            <ac:grpSpMk id="17" creationId="{5666241C-7DD6-47C6-BFA7-DA63683BC3EE}"/>
          </ac:grpSpMkLst>
        </pc:grpChg>
        <pc:grpChg chg="add del mod">
          <ac:chgData name="Sebastian Birk" userId="6fef93f5-c768-4dfb-8bdd-0abbc09bc9e4" providerId="ADAL" clId="{8EEFD104-2E31-459C-8AA0-7BC753309DEA}" dt="2022-04-27T19:03:24.200" v="28638" actId="478"/>
          <ac:grpSpMkLst>
            <pc:docMk/>
            <pc:sldMk cId="2141592893" sldId="2076138222"/>
            <ac:grpSpMk id="20" creationId="{BBA97E1E-E2AE-40AF-90B1-D656AA54BB38}"/>
          </ac:grpSpMkLst>
        </pc:grpChg>
        <pc:grpChg chg="add del mod">
          <ac:chgData name="Sebastian Birk" userId="6fef93f5-c768-4dfb-8bdd-0abbc09bc9e4" providerId="ADAL" clId="{8EEFD104-2E31-459C-8AA0-7BC753309DEA}" dt="2022-04-27T19:03:24.864" v="28639" actId="478"/>
          <ac:grpSpMkLst>
            <pc:docMk/>
            <pc:sldMk cId="2141592893" sldId="2076138222"/>
            <ac:grpSpMk id="23" creationId="{CC5CC638-4803-4DBD-9383-C341804BD538}"/>
          </ac:grpSpMkLst>
        </pc:grpChg>
        <pc:picChg chg="add mod">
          <ac:chgData name="Sebastian Birk" userId="6fef93f5-c768-4dfb-8bdd-0abbc09bc9e4" providerId="ADAL" clId="{8EEFD104-2E31-459C-8AA0-7BC753309DEA}" dt="2022-06-08T05:16:35.265" v="32401" actId="14100"/>
          <ac:picMkLst>
            <pc:docMk/>
            <pc:sldMk cId="2141592893" sldId="2076138222"/>
            <ac:picMk id="4" creationId="{F08EF0CD-3187-4D1C-8B64-4F60F6E41F89}"/>
          </ac:picMkLst>
        </pc:picChg>
        <pc:picChg chg="add mod">
          <ac:chgData name="Sebastian Birk" userId="6fef93f5-c768-4dfb-8bdd-0abbc09bc9e4" providerId="ADAL" clId="{8EEFD104-2E31-459C-8AA0-7BC753309DEA}" dt="2022-06-08T05:16:45.058" v="32404" actId="1076"/>
          <ac:picMkLst>
            <pc:docMk/>
            <pc:sldMk cId="2141592893" sldId="2076138222"/>
            <ac:picMk id="6" creationId="{4A14D36C-2F5F-44EA-852A-C6D43B7BE0A0}"/>
          </ac:picMkLst>
        </pc:picChg>
        <pc:picChg chg="add del mod">
          <ac:chgData name="Sebastian Birk" userId="6fef93f5-c768-4dfb-8bdd-0abbc09bc9e4" providerId="ADAL" clId="{8EEFD104-2E31-459C-8AA0-7BC753309DEA}" dt="2022-06-08T05:12:45.308" v="32368" actId="478"/>
          <ac:picMkLst>
            <pc:docMk/>
            <pc:sldMk cId="2141592893" sldId="2076138222"/>
            <ac:picMk id="7" creationId="{E4DAB1B2-6BBF-4AFD-B151-09975D9493AA}"/>
          </ac:picMkLst>
        </pc:picChg>
        <pc:picChg chg="add del mod">
          <ac:chgData name="Sebastian Birk" userId="6fef93f5-c768-4dfb-8bdd-0abbc09bc9e4" providerId="ADAL" clId="{8EEFD104-2E31-459C-8AA0-7BC753309DEA}" dt="2022-06-08T05:13:26.890" v="32373" actId="478"/>
          <ac:picMkLst>
            <pc:docMk/>
            <pc:sldMk cId="2141592893" sldId="2076138222"/>
            <ac:picMk id="9" creationId="{BFFAE369-20E4-45FD-9A9E-B67D99EC56C8}"/>
          </ac:picMkLst>
        </pc:picChg>
        <pc:picChg chg="add del mod ord">
          <ac:chgData name="Sebastian Birk" userId="6fef93f5-c768-4dfb-8bdd-0abbc09bc9e4" providerId="ADAL" clId="{8EEFD104-2E31-459C-8AA0-7BC753309DEA}" dt="2022-06-08T05:13:52.229" v="32377" actId="478"/>
          <ac:picMkLst>
            <pc:docMk/>
            <pc:sldMk cId="2141592893" sldId="2076138222"/>
            <ac:picMk id="11" creationId="{610BC133-5BE5-49FE-B8CF-497866D62ECA}"/>
          </ac:picMkLst>
        </pc:picChg>
        <pc:picChg chg="add del mod">
          <ac:chgData name="Sebastian Birk" userId="6fef93f5-c768-4dfb-8bdd-0abbc09bc9e4" providerId="ADAL" clId="{8EEFD104-2E31-459C-8AA0-7BC753309DEA}" dt="2022-06-08T05:14:26.134" v="32382" actId="478"/>
          <ac:picMkLst>
            <pc:docMk/>
            <pc:sldMk cId="2141592893" sldId="2076138222"/>
            <ac:picMk id="13" creationId="{4F96E4F9-84F9-4B18-9CD5-23328ED93597}"/>
          </ac:picMkLst>
        </pc:picChg>
        <pc:picChg chg="add mod">
          <ac:chgData name="Sebastian Birk" userId="6fef93f5-c768-4dfb-8bdd-0abbc09bc9e4" providerId="ADAL" clId="{8EEFD104-2E31-459C-8AA0-7BC753309DEA}" dt="2022-06-08T05:16:57.256" v="32407" actId="1076"/>
          <ac:picMkLst>
            <pc:docMk/>
            <pc:sldMk cId="2141592893" sldId="2076138222"/>
            <ac:picMk id="14" creationId="{B4B0F9B2-CBB2-4202-8F09-D5AD574A439E}"/>
          </ac:picMkLst>
        </pc:picChg>
        <pc:picChg chg="mod">
          <ac:chgData name="Sebastian Birk" userId="6fef93f5-c768-4dfb-8bdd-0abbc09bc9e4" providerId="ADAL" clId="{8EEFD104-2E31-459C-8AA0-7BC753309DEA}" dt="2022-04-27T19:01:41.221" v="28614"/>
          <ac:picMkLst>
            <pc:docMk/>
            <pc:sldMk cId="2141592893" sldId="2076138222"/>
            <ac:picMk id="15" creationId="{1074573E-5746-4143-A267-29E0906EABEF}"/>
          </ac:picMkLst>
        </pc:picChg>
        <pc:picChg chg="add mod">
          <ac:chgData name="Sebastian Birk" userId="6fef93f5-c768-4dfb-8bdd-0abbc09bc9e4" providerId="ADAL" clId="{8EEFD104-2E31-459C-8AA0-7BC753309DEA}" dt="2022-06-08T05:17:05.016" v="32410" actId="1076"/>
          <ac:picMkLst>
            <pc:docMk/>
            <pc:sldMk cId="2141592893" sldId="2076138222"/>
            <ac:picMk id="16" creationId="{8AE9FBF2-0C72-4B96-B39E-9508F786A4B4}"/>
          </ac:picMkLst>
        </pc:picChg>
        <pc:picChg chg="add del mod">
          <ac:chgData name="Sebastian Birk" userId="6fef93f5-c768-4dfb-8bdd-0abbc09bc9e4" providerId="ADAL" clId="{8EEFD104-2E31-459C-8AA0-7BC753309DEA}" dt="2022-06-08T05:19:03.192" v="32415" actId="21"/>
          <ac:picMkLst>
            <pc:docMk/>
            <pc:sldMk cId="2141592893" sldId="2076138222"/>
            <ac:picMk id="17" creationId="{0CD83559-0CAF-4C0C-AA7D-89F8CCAED8A4}"/>
          </ac:picMkLst>
        </pc:picChg>
        <pc:picChg chg="mod">
          <ac:chgData name="Sebastian Birk" userId="6fef93f5-c768-4dfb-8bdd-0abbc09bc9e4" providerId="ADAL" clId="{8EEFD104-2E31-459C-8AA0-7BC753309DEA}" dt="2022-04-27T19:01:41.221" v="28614"/>
          <ac:picMkLst>
            <pc:docMk/>
            <pc:sldMk cId="2141592893" sldId="2076138222"/>
            <ac:picMk id="18" creationId="{31769654-6552-4364-8E3E-FD628327B262}"/>
          </ac:picMkLst>
        </pc:picChg>
        <pc:picChg chg="mod">
          <ac:chgData name="Sebastian Birk" userId="6fef93f5-c768-4dfb-8bdd-0abbc09bc9e4" providerId="ADAL" clId="{8EEFD104-2E31-459C-8AA0-7BC753309DEA}" dt="2022-04-27T19:03:15.486" v="28635"/>
          <ac:picMkLst>
            <pc:docMk/>
            <pc:sldMk cId="2141592893" sldId="2076138222"/>
            <ac:picMk id="21" creationId="{20FE10DF-7EC9-49F3-B56B-E9549D40EC5D}"/>
          </ac:picMkLst>
        </pc:picChg>
        <pc:picChg chg="mod">
          <ac:chgData name="Sebastian Birk" userId="6fef93f5-c768-4dfb-8bdd-0abbc09bc9e4" providerId="ADAL" clId="{8EEFD104-2E31-459C-8AA0-7BC753309DEA}" dt="2022-04-27T19:03:15.486" v="28635"/>
          <ac:picMkLst>
            <pc:docMk/>
            <pc:sldMk cId="2141592893" sldId="2076138222"/>
            <ac:picMk id="24" creationId="{BB4C9027-FFAC-43CC-9A6F-EA09C01AA2A6}"/>
          </ac:picMkLst>
        </pc:picChg>
        <pc:picChg chg="add del mod">
          <ac:chgData name="Sebastian Birk" userId="6fef93f5-c768-4dfb-8bdd-0abbc09bc9e4" providerId="ADAL" clId="{8EEFD104-2E31-459C-8AA0-7BC753309DEA}" dt="2022-04-27T19:04:33.120" v="28646" actId="21"/>
          <ac:picMkLst>
            <pc:docMk/>
            <pc:sldMk cId="2141592893" sldId="2076138222"/>
            <ac:picMk id="26" creationId="{841F08C7-A001-4208-B482-FED61042AAAD}"/>
          </ac:picMkLst>
        </pc:picChg>
      </pc:sldChg>
      <pc:sldChg chg="addSp delSp modSp add mod">
        <pc:chgData name="Sebastian Birk" userId="6fef93f5-c768-4dfb-8bdd-0abbc09bc9e4" providerId="ADAL" clId="{8EEFD104-2E31-459C-8AA0-7BC753309DEA}" dt="2022-06-08T05:19:14.097" v="32417" actId="1076"/>
        <pc:sldMkLst>
          <pc:docMk/>
          <pc:sldMk cId="1764193736" sldId="2076138223"/>
        </pc:sldMkLst>
        <pc:spChg chg="mod">
          <ac:chgData name="Sebastian Birk" userId="6fef93f5-c768-4dfb-8bdd-0abbc09bc9e4" providerId="ADAL" clId="{8EEFD104-2E31-459C-8AA0-7BC753309DEA}" dt="2022-04-27T19:20:13.053" v="29219" actId="20577"/>
          <ac:spMkLst>
            <pc:docMk/>
            <pc:sldMk cId="1764193736" sldId="2076138223"/>
            <ac:spMk id="3" creationId="{6578AF98-DD32-4443-AFE5-519E84075324}"/>
          </ac:spMkLst>
        </pc:spChg>
        <pc:spChg chg="add del mod">
          <ac:chgData name="Sebastian Birk" userId="6fef93f5-c768-4dfb-8bdd-0abbc09bc9e4" providerId="ADAL" clId="{8EEFD104-2E31-459C-8AA0-7BC753309DEA}" dt="2022-04-27T18:55:46.341" v="28604" actId="22"/>
          <ac:spMkLst>
            <pc:docMk/>
            <pc:sldMk cId="1764193736" sldId="2076138223"/>
            <ac:spMk id="4" creationId="{B137004E-D0D7-43A5-9298-053455FF7DB2}"/>
          </ac:spMkLst>
        </pc:spChg>
        <pc:spChg chg="add del mod">
          <ac:chgData name="Sebastian Birk" userId="6fef93f5-c768-4dfb-8bdd-0abbc09bc9e4" providerId="ADAL" clId="{8EEFD104-2E31-459C-8AA0-7BC753309DEA}" dt="2022-04-27T19:04:42.219" v="28650" actId="478"/>
          <ac:spMkLst>
            <pc:docMk/>
            <pc:sldMk cId="1764193736" sldId="2076138223"/>
            <ac:spMk id="15" creationId="{B3652CEB-2D7D-42C8-A516-4E9A19B49F1F}"/>
          </ac:spMkLst>
        </pc:spChg>
        <pc:picChg chg="add del mod">
          <ac:chgData name="Sebastian Birk" userId="6fef93f5-c768-4dfb-8bdd-0abbc09bc9e4" providerId="ADAL" clId="{8EEFD104-2E31-459C-8AA0-7BC753309DEA}" dt="2022-06-08T05:18:55.808" v="32411" actId="21"/>
          <ac:picMkLst>
            <pc:docMk/>
            <pc:sldMk cId="1764193736" sldId="2076138223"/>
            <ac:picMk id="4" creationId="{06204159-375A-4C84-BE00-4600B462CAEA}"/>
          </ac:picMkLst>
        </pc:picChg>
        <pc:picChg chg="add mod">
          <ac:chgData name="Sebastian Birk" userId="6fef93f5-c768-4dfb-8bdd-0abbc09bc9e4" providerId="ADAL" clId="{8EEFD104-2E31-459C-8AA0-7BC753309DEA}" dt="2022-06-08T05:19:14.097" v="32417" actId="1076"/>
          <ac:picMkLst>
            <pc:docMk/>
            <pc:sldMk cId="1764193736" sldId="2076138223"/>
            <ac:picMk id="6" creationId="{61168C89-DC6E-4F8E-94A6-D496B3D57082}"/>
          </ac:picMkLst>
        </pc:picChg>
        <pc:picChg chg="add del mod ord">
          <ac:chgData name="Sebastian Birk" userId="6fef93f5-c768-4dfb-8bdd-0abbc09bc9e4" providerId="ADAL" clId="{8EEFD104-2E31-459C-8AA0-7BC753309DEA}" dt="2022-04-27T19:04:35.501" v="28648" actId="478"/>
          <ac:picMkLst>
            <pc:docMk/>
            <pc:sldMk cId="1764193736" sldId="2076138223"/>
            <ac:picMk id="6" creationId="{C8C25C1B-9EE1-488B-A19D-83540D572226}"/>
          </ac:picMkLst>
        </pc:picChg>
        <pc:picChg chg="del">
          <ac:chgData name="Sebastian Birk" userId="6fef93f5-c768-4dfb-8bdd-0abbc09bc9e4" providerId="ADAL" clId="{8EEFD104-2E31-459C-8AA0-7BC753309DEA}" dt="2022-04-27T18:55:26.346" v="28603" actId="478"/>
          <ac:picMkLst>
            <pc:docMk/>
            <pc:sldMk cId="1764193736" sldId="2076138223"/>
            <ac:picMk id="7" creationId="{E4DAB1B2-6BBF-4AFD-B151-09975D9493AA}"/>
          </ac:picMkLst>
        </pc:picChg>
        <pc:picChg chg="del">
          <ac:chgData name="Sebastian Birk" userId="6fef93f5-c768-4dfb-8bdd-0abbc09bc9e4" providerId="ADAL" clId="{8EEFD104-2E31-459C-8AA0-7BC753309DEA}" dt="2022-04-27T18:55:26.346" v="28603" actId="478"/>
          <ac:picMkLst>
            <pc:docMk/>
            <pc:sldMk cId="1764193736" sldId="2076138223"/>
            <ac:picMk id="9" creationId="{BFFAE369-20E4-45FD-9A9E-B67D99EC56C8}"/>
          </ac:picMkLst>
        </pc:picChg>
        <pc:picChg chg="add mod">
          <ac:chgData name="Sebastian Birk" userId="6fef93f5-c768-4dfb-8bdd-0abbc09bc9e4" providerId="ADAL" clId="{8EEFD104-2E31-459C-8AA0-7BC753309DEA}" dt="2022-06-08T05:19:03.974" v="32416"/>
          <ac:picMkLst>
            <pc:docMk/>
            <pc:sldMk cId="1764193736" sldId="2076138223"/>
            <ac:picMk id="9" creationId="{E392059F-E58B-41C1-BCB2-3AB623169648}"/>
          </ac:picMkLst>
        </pc:picChg>
        <pc:picChg chg="add del mod">
          <ac:chgData name="Sebastian Birk" userId="6fef93f5-c768-4dfb-8bdd-0abbc09bc9e4" providerId="ADAL" clId="{8EEFD104-2E31-459C-8AA0-7BC753309DEA}" dt="2022-06-08T05:15:16.973" v="32391" actId="478"/>
          <ac:picMkLst>
            <pc:docMk/>
            <pc:sldMk cId="1764193736" sldId="2076138223"/>
            <ac:picMk id="10" creationId="{6D635D12-4F62-4810-B367-7B62E3BF83F0}"/>
          </ac:picMkLst>
        </pc:picChg>
        <pc:picChg chg="del">
          <ac:chgData name="Sebastian Birk" userId="6fef93f5-c768-4dfb-8bdd-0abbc09bc9e4" providerId="ADAL" clId="{8EEFD104-2E31-459C-8AA0-7BC753309DEA}" dt="2022-04-27T18:55:26.346" v="28603" actId="478"/>
          <ac:picMkLst>
            <pc:docMk/>
            <pc:sldMk cId="1764193736" sldId="2076138223"/>
            <ac:picMk id="11" creationId="{610BC133-5BE5-49FE-B8CF-497866D62ECA}"/>
          </ac:picMkLst>
        </pc:picChg>
        <pc:picChg chg="del">
          <ac:chgData name="Sebastian Birk" userId="6fef93f5-c768-4dfb-8bdd-0abbc09bc9e4" providerId="ADAL" clId="{8EEFD104-2E31-459C-8AA0-7BC753309DEA}" dt="2022-04-27T18:55:26.346" v="28603" actId="478"/>
          <ac:picMkLst>
            <pc:docMk/>
            <pc:sldMk cId="1764193736" sldId="2076138223"/>
            <ac:picMk id="13" creationId="{4F96E4F9-84F9-4B18-9CD5-23328ED93597}"/>
          </ac:picMkLst>
        </pc:picChg>
        <pc:picChg chg="add del mod">
          <ac:chgData name="Sebastian Birk" userId="6fef93f5-c768-4dfb-8bdd-0abbc09bc9e4" providerId="ADAL" clId="{8EEFD104-2E31-459C-8AA0-7BC753309DEA}" dt="2022-06-08T05:14:49.934" v="32386" actId="478"/>
          <ac:picMkLst>
            <pc:docMk/>
            <pc:sldMk cId="1764193736" sldId="2076138223"/>
            <ac:picMk id="14" creationId="{021401CF-C40A-421D-A5D1-FFD5371D1738}"/>
          </ac:picMkLst>
        </pc:picChg>
        <pc:picChg chg="add del mod">
          <ac:chgData name="Sebastian Birk" userId="6fef93f5-c768-4dfb-8bdd-0abbc09bc9e4" providerId="ADAL" clId="{8EEFD104-2E31-459C-8AA0-7BC753309DEA}" dt="2022-04-27T19:05:13.621" v="28657" actId="478"/>
          <ac:picMkLst>
            <pc:docMk/>
            <pc:sldMk cId="1764193736" sldId="2076138223"/>
            <ac:picMk id="16" creationId="{9A58F860-2407-4605-827E-66B310D22CA7}"/>
          </ac:picMkLst>
        </pc:picChg>
      </pc:sldChg>
      <pc:sldChg chg="modSp add del mod ord modCm">
        <pc:chgData name="Sebastian Birk" userId="6fef93f5-c768-4dfb-8bdd-0abbc09bc9e4" providerId="ADAL" clId="{8EEFD104-2E31-459C-8AA0-7BC753309DEA}" dt="2022-06-08T05:46:18.723" v="33219" actId="20577"/>
        <pc:sldMkLst>
          <pc:docMk/>
          <pc:sldMk cId="2257170598" sldId="2076138224"/>
        </pc:sldMkLst>
        <pc:spChg chg="mod">
          <ac:chgData name="Sebastian Birk" userId="6fef93f5-c768-4dfb-8bdd-0abbc09bc9e4" providerId="ADAL" clId="{8EEFD104-2E31-459C-8AA0-7BC753309DEA}" dt="2022-06-08T05:44:19.272" v="33208" actId="20577"/>
          <ac:spMkLst>
            <pc:docMk/>
            <pc:sldMk cId="2257170598" sldId="2076138224"/>
            <ac:spMk id="2" creationId="{63B36622-B6AF-AB4E-B546-278251C064AD}"/>
          </ac:spMkLst>
        </pc:spChg>
        <pc:spChg chg="mod">
          <ac:chgData name="Sebastian Birk" userId="6fef93f5-c768-4dfb-8bdd-0abbc09bc9e4" providerId="ADAL" clId="{8EEFD104-2E31-459C-8AA0-7BC753309DEA}" dt="2022-06-08T05:46:18.723" v="33219" actId="20577"/>
          <ac:spMkLst>
            <pc:docMk/>
            <pc:sldMk cId="2257170598" sldId="2076138224"/>
            <ac:spMk id="3" creationId="{6578AF98-DD32-4443-AFE5-519E84075324}"/>
          </ac:spMkLst>
        </pc:spChg>
      </pc:sldChg>
      <pc:sldChg chg="modSp add mod">
        <pc:chgData name="Sebastian Birk" userId="6fef93f5-c768-4dfb-8bdd-0abbc09bc9e4" providerId="ADAL" clId="{8EEFD104-2E31-459C-8AA0-7BC753309DEA}" dt="2022-06-11T05:12:12.793" v="33330" actId="20577"/>
        <pc:sldMkLst>
          <pc:docMk/>
          <pc:sldMk cId="3588732988" sldId="2076138251"/>
        </pc:sldMkLst>
        <pc:spChg chg="mod">
          <ac:chgData name="Sebastian Birk" userId="6fef93f5-c768-4dfb-8bdd-0abbc09bc9e4" providerId="ADAL" clId="{8EEFD104-2E31-459C-8AA0-7BC753309DEA}" dt="2022-06-11T05:08:43.067" v="33221" actId="20577"/>
          <ac:spMkLst>
            <pc:docMk/>
            <pc:sldMk cId="3588732988" sldId="2076138251"/>
            <ac:spMk id="9" creationId="{DCB8B845-2CB8-4661-AB29-AEAD383A3FB3}"/>
          </ac:spMkLst>
        </pc:spChg>
        <pc:spChg chg="mod">
          <ac:chgData name="Sebastian Birk" userId="6fef93f5-c768-4dfb-8bdd-0abbc09bc9e4" providerId="ADAL" clId="{8EEFD104-2E31-459C-8AA0-7BC753309DEA}" dt="2022-06-11T05:10:02.177" v="33269" actId="20577"/>
          <ac:spMkLst>
            <pc:docMk/>
            <pc:sldMk cId="3588732988" sldId="2076138251"/>
            <ac:spMk id="22" creationId="{91D6185F-62F3-4C87-8402-C189E6CBF7DE}"/>
          </ac:spMkLst>
        </pc:spChg>
        <pc:spChg chg="mod">
          <ac:chgData name="Sebastian Birk" userId="6fef93f5-c768-4dfb-8bdd-0abbc09bc9e4" providerId="ADAL" clId="{8EEFD104-2E31-459C-8AA0-7BC753309DEA}" dt="2022-06-11T05:08:54.155" v="33225" actId="20577"/>
          <ac:spMkLst>
            <pc:docMk/>
            <pc:sldMk cId="3588732988" sldId="2076138251"/>
            <ac:spMk id="29" creationId="{30FC1642-B6D2-45E1-AA66-E994AA294AD2}"/>
          </ac:spMkLst>
        </pc:spChg>
        <pc:spChg chg="mod">
          <ac:chgData name="Sebastian Birk" userId="6fef93f5-c768-4dfb-8bdd-0abbc09bc9e4" providerId="ADAL" clId="{8EEFD104-2E31-459C-8AA0-7BC753309DEA}" dt="2022-06-11T05:09:00.313" v="33227" actId="20577"/>
          <ac:spMkLst>
            <pc:docMk/>
            <pc:sldMk cId="3588732988" sldId="2076138251"/>
            <ac:spMk id="32" creationId="{68BBDF9A-1DD2-4DF0-A2F4-009C56A55614}"/>
          </ac:spMkLst>
        </pc:spChg>
        <pc:spChg chg="mod">
          <ac:chgData name="Sebastian Birk" userId="6fef93f5-c768-4dfb-8bdd-0abbc09bc9e4" providerId="ADAL" clId="{8EEFD104-2E31-459C-8AA0-7BC753309DEA}" dt="2022-06-11T05:10:40.526" v="33290" actId="20577"/>
          <ac:spMkLst>
            <pc:docMk/>
            <pc:sldMk cId="3588732988" sldId="2076138251"/>
            <ac:spMk id="35" creationId="{EC3AA0C6-D7D4-46BC-9BD0-4E6EFF413DF6}"/>
          </ac:spMkLst>
        </pc:spChg>
        <pc:spChg chg="mod">
          <ac:chgData name="Sebastian Birk" userId="6fef93f5-c768-4dfb-8bdd-0abbc09bc9e4" providerId="ADAL" clId="{8EEFD104-2E31-459C-8AA0-7BC753309DEA}" dt="2022-06-11T05:11:02.413" v="33292" actId="20577"/>
          <ac:spMkLst>
            <pc:docMk/>
            <pc:sldMk cId="3588732988" sldId="2076138251"/>
            <ac:spMk id="38" creationId="{826599B5-A09C-4A3C-9CD6-4D91E3413A0A}"/>
          </ac:spMkLst>
        </pc:spChg>
        <pc:spChg chg="mod">
          <ac:chgData name="Sebastian Birk" userId="6fef93f5-c768-4dfb-8bdd-0abbc09bc9e4" providerId="ADAL" clId="{8EEFD104-2E31-459C-8AA0-7BC753309DEA}" dt="2022-06-11T05:11:32.168" v="33308" actId="20577"/>
          <ac:spMkLst>
            <pc:docMk/>
            <pc:sldMk cId="3588732988" sldId="2076138251"/>
            <ac:spMk id="41" creationId="{961AF955-AF90-4E3A-B7AE-97F9004F7E38}"/>
          </ac:spMkLst>
        </pc:spChg>
        <pc:spChg chg="mod">
          <ac:chgData name="Sebastian Birk" userId="6fef93f5-c768-4dfb-8bdd-0abbc09bc9e4" providerId="ADAL" clId="{8EEFD104-2E31-459C-8AA0-7BC753309DEA}" dt="2022-06-11T05:11:36.283" v="33310" actId="20577"/>
          <ac:spMkLst>
            <pc:docMk/>
            <pc:sldMk cId="3588732988" sldId="2076138251"/>
            <ac:spMk id="44" creationId="{8C786B3C-A79B-4629-919F-D58F3499B1AA}"/>
          </ac:spMkLst>
        </pc:spChg>
        <pc:spChg chg="mod">
          <ac:chgData name="Sebastian Birk" userId="6fef93f5-c768-4dfb-8bdd-0abbc09bc9e4" providerId="ADAL" clId="{8EEFD104-2E31-459C-8AA0-7BC753309DEA}" dt="2022-06-11T05:11:40.246" v="33312" actId="20577"/>
          <ac:spMkLst>
            <pc:docMk/>
            <pc:sldMk cId="3588732988" sldId="2076138251"/>
            <ac:spMk id="47" creationId="{4B1441C8-9042-447B-9F38-E426D8F364EA}"/>
          </ac:spMkLst>
        </pc:spChg>
        <pc:spChg chg="mod">
          <ac:chgData name="Sebastian Birk" userId="6fef93f5-c768-4dfb-8bdd-0abbc09bc9e4" providerId="ADAL" clId="{8EEFD104-2E31-459C-8AA0-7BC753309DEA}" dt="2022-06-11T05:11:50.514" v="33326" actId="20577"/>
          <ac:spMkLst>
            <pc:docMk/>
            <pc:sldMk cId="3588732988" sldId="2076138251"/>
            <ac:spMk id="50" creationId="{2C653F55-AC2E-42CA-8169-B1B4B8AA1F18}"/>
          </ac:spMkLst>
        </pc:spChg>
        <pc:spChg chg="mod">
          <ac:chgData name="Sebastian Birk" userId="6fef93f5-c768-4dfb-8bdd-0abbc09bc9e4" providerId="ADAL" clId="{8EEFD104-2E31-459C-8AA0-7BC753309DEA}" dt="2022-06-11T05:12:10.745" v="33328" actId="20577"/>
          <ac:spMkLst>
            <pc:docMk/>
            <pc:sldMk cId="3588732988" sldId="2076138251"/>
            <ac:spMk id="53" creationId="{A9031267-BED6-4474-8A1B-B467E42A1AEB}"/>
          </ac:spMkLst>
        </pc:spChg>
        <pc:spChg chg="mod">
          <ac:chgData name="Sebastian Birk" userId="6fef93f5-c768-4dfb-8bdd-0abbc09bc9e4" providerId="ADAL" clId="{8EEFD104-2E31-459C-8AA0-7BC753309DEA}" dt="2022-06-11T05:12:12.793" v="33330" actId="20577"/>
          <ac:spMkLst>
            <pc:docMk/>
            <pc:sldMk cId="3588732988" sldId="2076138251"/>
            <ac:spMk id="56" creationId="{1A3315ED-64C6-482E-864E-B4114FBBD4E6}"/>
          </ac:spMkLst>
        </pc:spChg>
        <pc:grpChg chg="mod">
          <ac:chgData name="Sebastian Birk" userId="6fef93f5-c768-4dfb-8bdd-0abbc09bc9e4" providerId="ADAL" clId="{8EEFD104-2E31-459C-8AA0-7BC753309DEA}" dt="2022-06-05T17:13:17.093" v="32168" actId="1076"/>
          <ac:grpSpMkLst>
            <pc:docMk/>
            <pc:sldMk cId="3588732988" sldId="2076138251"/>
            <ac:grpSpMk id="25" creationId="{AD771501-7961-4F7D-9D1C-89CA05446088}"/>
          </ac:grpSpMkLst>
        </pc:grpChg>
      </pc:sldChg>
      <pc:sldMasterChg chg="modSldLayout sldLayoutOrd">
        <pc:chgData name="Sebastian Birk" userId="6fef93f5-c768-4dfb-8bdd-0abbc09bc9e4" providerId="ADAL" clId="{8EEFD104-2E31-459C-8AA0-7BC753309DEA}" dt="2022-02-18T08:54:46.881" v="10094" actId="6014"/>
        <pc:sldMasterMkLst>
          <pc:docMk/>
          <pc:sldMasterMk cId="2156093164" sldId="2147483758"/>
        </pc:sldMasterMkLst>
        <pc:sldLayoutChg chg="addSp delSp modSp mod ord">
          <pc:chgData name="Sebastian Birk" userId="6fef93f5-c768-4dfb-8bdd-0abbc09bc9e4" providerId="ADAL" clId="{8EEFD104-2E31-459C-8AA0-7BC753309DEA}" dt="2022-02-18T08:54:46.881" v="10094" actId="6014"/>
          <pc:sldLayoutMkLst>
            <pc:docMk/>
            <pc:sldMasterMk cId="2156093164" sldId="2147483758"/>
            <pc:sldLayoutMk cId="719216604" sldId="2147484433"/>
          </pc:sldLayoutMkLst>
          <pc:picChg chg="add del">
            <ac:chgData name="Sebastian Birk" userId="6fef93f5-c768-4dfb-8bdd-0abbc09bc9e4" providerId="ADAL" clId="{8EEFD104-2E31-459C-8AA0-7BC753309DEA}" dt="2022-02-18T08:54:04.287" v="10088" actId="22"/>
            <ac:picMkLst>
              <pc:docMk/>
              <pc:sldMasterMk cId="2156093164" sldId="2147483758"/>
              <pc:sldLayoutMk cId="719216604" sldId="2147484433"/>
              <ac:picMk id="3" creationId="{ED398971-D835-49EE-B475-D978F8D323B4}"/>
            </ac:picMkLst>
          </pc:picChg>
          <pc:picChg chg="add mod ord">
            <ac:chgData name="Sebastian Birk" userId="6fef93f5-c768-4dfb-8bdd-0abbc09bc9e4" providerId="ADAL" clId="{8EEFD104-2E31-459C-8AA0-7BC753309DEA}" dt="2022-02-18T08:54:27.897" v="10092" actId="167"/>
            <ac:picMkLst>
              <pc:docMk/>
              <pc:sldMasterMk cId="2156093164" sldId="2147483758"/>
              <pc:sldLayoutMk cId="719216604" sldId="2147484433"/>
              <ac:picMk id="25" creationId="{BDE1F3AE-0193-4175-B1CA-53506BECDEE6}"/>
            </ac:picMkLst>
          </pc:picChg>
        </pc:sldLayoutChg>
        <pc:sldLayoutChg chg="addSp delSp modSp mod">
          <pc:chgData name="Sebastian Birk" userId="6fef93f5-c768-4dfb-8bdd-0abbc09bc9e4" providerId="ADAL" clId="{8EEFD104-2E31-459C-8AA0-7BC753309DEA}" dt="2022-02-02T17:59:27.261" v="177" actId="6014"/>
          <pc:sldLayoutMkLst>
            <pc:docMk/>
            <pc:sldMasterMk cId="2156093164" sldId="2147483758"/>
            <pc:sldLayoutMk cId="1634791910" sldId="2147484438"/>
          </pc:sldLayoutMkLst>
          <pc:picChg chg="del">
            <ac:chgData name="Sebastian Birk" userId="6fef93f5-c768-4dfb-8bdd-0abbc09bc9e4" providerId="ADAL" clId="{8EEFD104-2E31-459C-8AA0-7BC753309DEA}" dt="2022-02-02T17:58:04.770" v="170" actId="478"/>
            <ac:picMkLst>
              <pc:docMk/>
              <pc:sldMasterMk cId="2156093164" sldId="2147483758"/>
              <pc:sldLayoutMk cId="1634791910" sldId="2147484438"/>
              <ac:picMk id="3" creationId="{7ED6CE94-821B-4EFD-8C60-EC4DE24AF219}"/>
            </ac:picMkLst>
          </pc:picChg>
          <pc:picChg chg="add del mod ord">
            <ac:chgData name="Sebastian Birk" userId="6fef93f5-c768-4dfb-8bdd-0abbc09bc9e4" providerId="ADAL" clId="{8EEFD104-2E31-459C-8AA0-7BC753309DEA}" dt="2022-02-02T17:58:14.601" v="172" actId="478"/>
            <ac:picMkLst>
              <pc:docMk/>
              <pc:sldMasterMk cId="2156093164" sldId="2147483758"/>
              <pc:sldLayoutMk cId="1634791910" sldId="2147484438"/>
              <ac:picMk id="8" creationId="{CBEDC65D-0765-4453-8CAE-D4C55AAAD1FE}"/>
            </ac:picMkLst>
          </pc:picChg>
          <pc:picChg chg="add mod ord">
            <ac:chgData name="Sebastian Birk" userId="6fef93f5-c768-4dfb-8bdd-0abbc09bc9e4" providerId="ADAL" clId="{8EEFD104-2E31-459C-8AA0-7BC753309DEA}" dt="2022-02-02T17:59:15.368" v="176" actId="167"/>
            <ac:picMkLst>
              <pc:docMk/>
              <pc:sldMasterMk cId="2156093164" sldId="2147483758"/>
              <pc:sldLayoutMk cId="1634791910" sldId="2147484438"/>
              <ac:picMk id="23" creationId="{A90AB0B1-B281-4D73-8DB9-038F790331A6}"/>
            </ac:picMkLst>
          </pc:picChg>
        </pc:sldLayoutChg>
      </pc:sldMasterChg>
      <pc:sldMasterChg chg="modSldLayout">
        <pc:chgData name="Sebastian Birk" userId="6fef93f5-c768-4dfb-8bdd-0abbc09bc9e4" providerId="ADAL" clId="{8EEFD104-2E31-459C-8AA0-7BC753309DEA}" dt="2022-02-18T08:54:20.557" v="10090"/>
        <pc:sldMasterMkLst>
          <pc:docMk/>
          <pc:sldMasterMk cId="2502239027" sldId="2147484329"/>
        </pc:sldMasterMkLst>
        <pc:sldLayoutChg chg="addSp delSp modSp">
          <pc:chgData name="Sebastian Birk" userId="6fef93f5-c768-4dfb-8bdd-0abbc09bc9e4" providerId="ADAL" clId="{8EEFD104-2E31-459C-8AA0-7BC753309DEA}" dt="2022-02-18T08:54:20.557" v="10090"/>
          <pc:sldLayoutMkLst>
            <pc:docMk/>
            <pc:sldMasterMk cId="2502239027" sldId="2147484329"/>
            <pc:sldLayoutMk cId="3433139496" sldId="2147484407"/>
          </pc:sldLayoutMkLst>
          <pc:picChg chg="add del mod">
            <ac:chgData name="Sebastian Birk" userId="6fef93f5-c768-4dfb-8bdd-0abbc09bc9e4" providerId="ADAL" clId="{8EEFD104-2E31-459C-8AA0-7BC753309DEA}" dt="2022-02-18T08:54:20.557" v="10090"/>
            <ac:picMkLst>
              <pc:docMk/>
              <pc:sldMasterMk cId="2502239027" sldId="2147484329"/>
              <pc:sldLayoutMk cId="3433139496" sldId="2147484407"/>
              <ac:picMk id="33" creationId="{8D5B2F1D-88F5-47E8-852B-CF5FA28E102B}"/>
            </ac:picMkLst>
          </pc:picChg>
        </pc:sldLayoutChg>
      </pc:sldMasterChg>
    </pc:docChg>
  </pc:docChgLst>
  <pc:docChgLst>
    <pc:chgData name="Sowmya Prakash" userId="S::sowmya.c.prakash@avanade.com::eba35ed4-c23e-41cd-9062-384040ef55eb" providerId="AD" clId="Web-{DB8C62A3-7A1B-D2D7-AF61-868324A9F8CF}"/>
    <pc:docChg chg="addSld delSld modSld">
      <pc:chgData name="Sowmya Prakash" userId="S::sowmya.c.prakash@avanade.com::eba35ed4-c23e-41cd-9062-384040ef55eb" providerId="AD" clId="Web-{DB8C62A3-7A1B-D2D7-AF61-868324A9F8CF}" dt="2022-03-17T17:00:14.291" v="2107"/>
      <pc:docMkLst>
        <pc:docMk/>
      </pc:docMkLst>
      <pc:sldChg chg="addSp delSp modSp new">
        <pc:chgData name="Sowmya Prakash" userId="S::sowmya.c.prakash@avanade.com::eba35ed4-c23e-41cd-9062-384040ef55eb" providerId="AD" clId="Web-{DB8C62A3-7A1B-D2D7-AF61-868324A9F8CF}" dt="2022-03-17T16:23:28.139" v="1430" actId="1076"/>
        <pc:sldMkLst>
          <pc:docMk/>
          <pc:sldMk cId="1673751036" sldId="4190"/>
        </pc:sldMkLst>
        <pc:spChg chg="mod">
          <ac:chgData name="Sowmya Prakash" userId="S::sowmya.c.prakash@avanade.com::eba35ed4-c23e-41cd-9062-384040ef55eb" providerId="AD" clId="Web-{DB8C62A3-7A1B-D2D7-AF61-868324A9F8CF}" dt="2022-03-17T16:00:04.190" v="856" actId="20577"/>
          <ac:spMkLst>
            <pc:docMk/>
            <pc:sldMk cId="1673751036" sldId="4190"/>
            <ac:spMk id="2" creationId="{4D46BE12-F436-4014-A5FC-5A93FC382AA8}"/>
          </ac:spMkLst>
        </pc:spChg>
        <pc:spChg chg="mod">
          <ac:chgData name="Sowmya Prakash" userId="S::sowmya.c.prakash@avanade.com::eba35ed4-c23e-41cd-9062-384040ef55eb" providerId="AD" clId="Web-{DB8C62A3-7A1B-D2D7-AF61-868324A9F8CF}" dt="2022-03-17T16:23:28.139" v="1430" actId="1076"/>
          <ac:spMkLst>
            <pc:docMk/>
            <pc:sldMk cId="1673751036" sldId="4190"/>
            <ac:spMk id="3" creationId="{6A031897-32CD-4D55-A635-DF08D34B301B}"/>
          </ac:spMkLst>
        </pc:spChg>
        <pc:spChg chg="add del mod">
          <ac:chgData name="Sowmya Prakash" userId="S::sowmya.c.prakash@avanade.com::eba35ed4-c23e-41cd-9062-384040ef55eb" providerId="AD" clId="Web-{DB8C62A3-7A1B-D2D7-AF61-868324A9F8CF}" dt="2022-03-17T14:54:20.222" v="54"/>
          <ac:spMkLst>
            <pc:docMk/>
            <pc:sldMk cId="1673751036" sldId="4190"/>
            <ac:spMk id="4" creationId="{3817DC69-3A4C-4FC2-BB79-6D871535A8B4}"/>
          </ac:spMkLst>
        </pc:spChg>
      </pc:sldChg>
      <pc:sldChg chg="modSp new">
        <pc:chgData name="Sowmya Prakash" userId="S::sowmya.c.prakash@avanade.com::eba35ed4-c23e-41cd-9062-384040ef55eb" providerId="AD" clId="Web-{DB8C62A3-7A1B-D2D7-AF61-868324A9F8CF}" dt="2022-03-17T16:23:28.186" v="1431" actId="1076"/>
        <pc:sldMkLst>
          <pc:docMk/>
          <pc:sldMk cId="1356408452" sldId="4191"/>
        </pc:sldMkLst>
        <pc:spChg chg="mod">
          <ac:chgData name="Sowmya Prakash" userId="S::sowmya.c.prakash@avanade.com::eba35ed4-c23e-41cd-9062-384040ef55eb" providerId="AD" clId="Web-{DB8C62A3-7A1B-D2D7-AF61-868324A9F8CF}" dt="2022-03-17T16:22:36.544" v="1428" actId="14100"/>
          <ac:spMkLst>
            <pc:docMk/>
            <pc:sldMk cId="1356408452" sldId="4191"/>
            <ac:spMk id="2" creationId="{E2540949-F008-4875-A8B7-8CD271C0E3D2}"/>
          </ac:spMkLst>
        </pc:spChg>
        <pc:spChg chg="mod">
          <ac:chgData name="Sowmya Prakash" userId="S::sowmya.c.prakash@avanade.com::eba35ed4-c23e-41cd-9062-384040ef55eb" providerId="AD" clId="Web-{DB8C62A3-7A1B-D2D7-AF61-868324A9F8CF}" dt="2022-03-17T16:23:28.186" v="1431" actId="1076"/>
          <ac:spMkLst>
            <pc:docMk/>
            <pc:sldMk cId="1356408452" sldId="4191"/>
            <ac:spMk id="3" creationId="{4B6C4765-25A3-476A-AE97-4C665D1DF807}"/>
          </ac:spMkLst>
        </pc:spChg>
      </pc:sldChg>
      <pc:sldChg chg="new del">
        <pc:chgData name="Sowmya Prakash" userId="S::sowmya.c.prakash@avanade.com::eba35ed4-c23e-41cd-9062-384040ef55eb" providerId="AD" clId="Web-{DB8C62A3-7A1B-D2D7-AF61-868324A9F8CF}" dt="2022-03-17T15:41:13.683" v="584"/>
        <pc:sldMkLst>
          <pc:docMk/>
          <pc:sldMk cId="3514250896" sldId="4191"/>
        </pc:sldMkLst>
      </pc:sldChg>
      <pc:sldChg chg="modSp new">
        <pc:chgData name="Sowmya Prakash" userId="S::sowmya.c.prakash@avanade.com::eba35ed4-c23e-41cd-9062-384040ef55eb" providerId="AD" clId="Web-{DB8C62A3-7A1B-D2D7-AF61-868324A9F8CF}" dt="2022-03-17T16:52:29.454" v="2105" actId="20577"/>
        <pc:sldMkLst>
          <pc:docMk/>
          <pc:sldMk cId="1150713332" sldId="4192"/>
        </pc:sldMkLst>
        <pc:spChg chg="mod">
          <ac:chgData name="Sowmya Prakash" userId="S::sowmya.c.prakash@avanade.com::eba35ed4-c23e-41cd-9062-384040ef55eb" providerId="AD" clId="Web-{DB8C62A3-7A1B-D2D7-AF61-868324A9F8CF}" dt="2022-03-17T16:52:29.454" v="2105" actId="20577"/>
          <ac:spMkLst>
            <pc:docMk/>
            <pc:sldMk cId="1150713332" sldId="4192"/>
            <ac:spMk id="2" creationId="{61D3BC30-1208-4F47-B6FB-84D9C2BC4764}"/>
          </ac:spMkLst>
        </pc:spChg>
        <pc:spChg chg="mod">
          <ac:chgData name="Sowmya Prakash" userId="S::sowmya.c.prakash@avanade.com::eba35ed4-c23e-41cd-9062-384040ef55eb" providerId="AD" clId="Web-{DB8C62A3-7A1B-D2D7-AF61-868324A9F8CF}" dt="2022-03-17T16:24:27.500" v="1465" actId="14100"/>
          <ac:spMkLst>
            <pc:docMk/>
            <pc:sldMk cId="1150713332" sldId="4192"/>
            <ac:spMk id="3" creationId="{CF4F34F6-815C-4E01-9A42-2E895C8EFBE8}"/>
          </ac:spMkLst>
        </pc:spChg>
      </pc:sldChg>
      <pc:sldChg chg="new del">
        <pc:chgData name="Sowmya Prakash" userId="S::sowmya.c.prakash@avanade.com::eba35ed4-c23e-41cd-9062-384040ef55eb" providerId="AD" clId="Web-{DB8C62A3-7A1B-D2D7-AF61-868324A9F8CF}" dt="2022-03-17T17:00:14.291" v="2107"/>
        <pc:sldMkLst>
          <pc:docMk/>
          <pc:sldMk cId="1330124457" sldId="4193"/>
        </pc:sldMkLst>
      </pc:sldChg>
    </pc:docChg>
  </pc:docChgLst>
  <pc:docChgLst>
    <pc:chgData name="Sowmya Prakash" userId="S::sowmya.c.prakash@avanade.com::eba35ed4-c23e-41cd-9062-384040ef55eb" providerId="AD" clId="Web-{C332251F-F4C1-42EA-AAB7-81FC9F924A28}"/>
    <pc:docChg chg="modSld">
      <pc:chgData name="Sowmya Prakash" userId="S::sowmya.c.prakash@avanade.com::eba35ed4-c23e-41cd-9062-384040ef55eb" providerId="AD" clId="Web-{C332251F-F4C1-42EA-AAB7-81FC9F924A28}" dt="2022-06-03T13:31:18.417" v="34"/>
      <pc:docMkLst>
        <pc:docMk/>
      </pc:docMkLst>
      <pc:sldChg chg="addSp modSp addAnim delAnim modAnim">
        <pc:chgData name="Sowmya Prakash" userId="S::sowmya.c.prakash@avanade.com::eba35ed4-c23e-41cd-9062-384040ef55eb" providerId="AD" clId="Web-{C332251F-F4C1-42EA-AAB7-81FC9F924A28}" dt="2022-06-03T13:31:18.417" v="34"/>
        <pc:sldMkLst>
          <pc:docMk/>
          <pc:sldMk cId="3039798316" sldId="2076138249"/>
        </pc:sldMkLst>
        <pc:spChg chg="add mod">
          <ac:chgData name="Sowmya Prakash" userId="S::sowmya.c.prakash@avanade.com::eba35ed4-c23e-41cd-9062-384040ef55eb" providerId="AD" clId="Web-{C332251F-F4C1-42EA-AAB7-81FC9F924A28}" dt="2022-06-03T13:29:16.070" v="5" actId="1076"/>
          <ac:spMkLst>
            <pc:docMk/>
            <pc:sldMk cId="3039798316" sldId="2076138249"/>
            <ac:spMk id="2" creationId="{09C7DD15-188D-856D-A61F-CD7A0216573A}"/>
          </ac:spMkLst>
        </pc:spChg>
        <pc:spChg chg="add mod">
          <ac:chgData name="Sowmya Prakash" userId="S::sowmya.c.prakash@avanade.com::eba35ed4-c23e-41cd-9062-384040ef55eb" providerId="AD" clId="Web-{C332251F-F4C1-42EA-AAB7-81FC9F924A28}" dt="2022-06-03T13:29:51.227" v="8"/>
          <ac:spMkLst>
            <pc:docMk/>
            <pc:sldMk cId="3039798316" sldId="2076138249"/>
            <ac:spMk id="10" creationId="{B4BE3F87-15C3-328C-9CF1-739A91EF3EE7}"/>
          </ac:spMkLst>
        </pc:spChg>
      </pc:sldChg>
    </pc:docChg>
  </pc:docChgLst>
  <pc:docChgLst>
    <pc:chgData name="Sebastian Birk" userId="S::s.birk@avanade.com::6fef93f5-c768-4dfb-8bdd-0abbc09bc9e4" providerId="AD" clId="Web-{C2CAECA7-D30F-4863-BCAD-DDEB0518F3B9}"/>
    <pc:docChg chg="modSld">
      <pc:chgData name="Sebastian Birk" userId="S::s.birk@avanade.com::6fef93f5-c768-4dfb-8bdd-0abbc09bc9e4" providerId="AD" clId="Web-{C2CAECA7-D30F-4863-BCAD-DDEB0518F3B9}" dt="2022-02-25T07:58:20.316" v="15" actId="20577"/>
      <pc:docMkLst>
        <pc:docMk/>
      </pc:docMkLst>
      <pc:sldChg chg="modSp">
        <pc:chgData name="Sebastian Birk" userId="S::s.birk@avanade.com::6fef93f5-c768-4dfb-8bdd-0abbc09bc9e4" providerId="AD" clId="Web-{C2CAECA7-D30F-4863-BCAD-DDEB0518F3B9}" dt="2022-02-25T07:58:20.316" v="15" actId="20577"/>
        <pc:sldMkLst>
          <pc:docMk/>
          <pc:sldMk cId="3725432684" sldId="4122"/>
        </pc:sldMkLst>
        <pc:spChg chg="mod">
          <ac:chgData name="Sebastian Birk" userId="S::s.birk@avanade.com::6fef93f5-c768-4dfb-8bdd-0abbc09bc9e4" providerId="AD" clId="Web-{C2CAECA7-D30F-4863-BCAD-DDEB0518F3B9}" dt="2022-02-25T07:58:20.316" v="15" actId="20577"/>
          <ac:spMkLst>
            <pc:docMk/>
            <pc:sldMk cId="3725432684" sldId="4122"/>
            <ac:spMk id="2" creationId="{63B36622-B6AF-AB4E-B546-278251C064AD}"/>
          </ac:spMkLst>
        </pc:spChg>
      </pc:sldChg>
      <pc:sldChg chg="modSp modNotes">
        <pc:chgData name="Sebastian Birk" userId="S::s.birk@avanade.com::6fef93f5-c768-4dfb-8bdd-0abbc09bc9e4" providerId="AD" clId="Web-{C2CAECA7-D30F-4863-BCAD-DDEB0518F3B9}" dt="2022-02-25T07:56:21.282" v="14"/>
        <pc:sldMkLst>
          <pc:docMk/>
          <pc:sldMk cId="25148551" sldId="4163"/>
        </pc:sldMkLst>
        <pc:graphicFrameChg chg="mod modGraphic">
          <ac:chgData name="Sebastian Birk" userId="S::s.birk@avanade.com::6fef93f5-c768-4dfb-8bdd-0abbc09bc9e4" providerId="AD" clId="Web-{C2CAECA7-D30F-4863-BCAD-DDEB0518F3B9}" dt="2022-02-25T07:56:21.282" v="14"/>
          <ac:graphicFrameMkLst>
            <pc:docMk/>
            <pc:sldMk cId="25148551" sldId="4163"/>
            <ac:graphicFrameMk id="57" creationId="{A6688A1C-5F49-4134-B796-DCDEDF41E7D8}"/>
          </ac:graphicFrameMkLst>
        </pc:graphicFrameChg>
      </pc:sldChg>
    </pc:docChg>
  </pc:docChgLst>
  <pc:docChgLst>
    <pc:chgData name="Yi-Ting Hung" userId="S::yi-ting.hung@avanade.com::9dd5c990-abac-41d4-8ddf-f801e41b4aa1" providerId="AD" clId="Web-{F549CB4F-88B0-4F37-B22E-83585EBB275E}"/>
    <pc:docChg chg="addSld delSld modSld sldOrd">
      <pc:chgData name="Yi-Ting Hung" userId="S::yi-ting.hung@avanade.com::9dd5c990-abac-41d4-8ddf-f801e41b4aa1" providerId="AD" clId="Web-{F549CB4F-88B0-4F37-B22E-83585EBB275E}" dt="2022-02-17T18:24:32.552" v="386" actId="20577"/>
      <pc:docMkLst>
        <pc:docMk/>
      </pc:docMkLst>
      <pc:sldChg chg="modSp">
        <pc:chgData name="Yi-Ting Hung" userId="S::yi-ting.hung@avanade.com::9dd5c990-abac-41d4-8ddf-f801e41b4aa1" providerId="AD" clId="Web-{F549CB4F-88B0-4F37-B22E-83585EBB275E}" dt="2022-02-17T18:24:32.552" v="386" actId="20577"/>
        <pc:sldMkLst>
          <pc:docMk/>
          <pc:sldMk cId="80863721" sldId="4148"/>
        </pc:sldMkLst>
        <pc:spChg chg="mod">
          <ac:chgData name="Yi-Ting Hung" userId="S::yi-ting.hung@avanade.com::9dd5c990-abac-41d4-8ddf-f801e41b4aa1" providerId="AD" clId="Web-{F549CB4F-88B0-4F37-B22E-83585EBB275E}" dt="2022-02-17T18:24:32.552" v="386" actId="20577"/>
          <ac:spMkLst>
            <pc:docMk/>
            <pc:sldMk cId="80863721" sldId="4148"/>
            <ac:spMk id="2" creationId="{63B36622-B6AF-AB4E-B546-278251C064AD}"/>
          </ac:spMkLst>
        </pc:spChg>
      </pc:sldChg>
      <pc:sldChg chg="modSp add ord replId">
        <pc:chgData name="Yi-Ting Hung" userId="S::yi-ting.hung@avanade.com::9dd5c990-abac-41d4-8ddf-f801e41b4aa1" providerId="AD" clId="Web-{F549CB4F-88B0-4F37-B22E-83585EBB275E}" dt="2022-02-17T18:19:19.375" v="275" actId="20577"/>
        <pc:sldMkLst>
          <pc:docMk/>
          <pc:sldMk cId="937773134" sldId="4168"/>
        </pc:sldMkLst>
        <pc:spChg chg="mod">
          <ac:chgData name="Yi-Ting Hung" userId="S::yi-ting.hung@avanade.com::9dd5c990-abac-41d4-8ddf-f801e41b4aa1" providerId="AD" clId="Web-{F549CB4F-88B0-4F37-B22E-83585EBB275E}" dt="2022-02-17T18:19:19.375" v="275" actId="20577"/>
          <ac:spMkLst>
            <pc:docMk/>
            <pc:sldMk cId="937773134" sldId="4168"/>
            <ac:spMk id="2" creationId="{63B36622-B6AF-AB4E-B546-278251C064AD}"/>
          </ac:spMkLst>
        </pc:spChg>
        <pc:spChg chg="mod">
          <ac:chgData name="Yi-Ting Hung" userId="S::yi-ting.hung@avanade.com::9dd5c990-abac-41d4-8ddf-f801e41b4aa1" providerId="AD" clId="Web-{F549CB4F-88B0-4F37-B22E-83585EBB275E}" dt="2022-02-17T18:18:06.233" v="248" actId="20577"/>
          <ac:spMkLst>
            <pc:docMk/>
            <pc:sldMk cId="937773134" sldId="4168"/>
            <ac:spMk id="3" creationId="{6578AF98-DD32-4443-AFE5-519E84075324}"/>
          </ac:spMkLst>
        </pc:spChg>
      </pc:sldChg>
      <pc:sldChg chg="new del">
        <pc:chgData name="Yi-Ting Hung" userId="S::yi-ting.hung@avanade.com::9dd5c990-abac-41d4-8ddf-f801e41b4aa1" providerId="AD" clId="Web-{F549CB4F-88B0-4F37-B22E-83585EBB275E}" dt="2022-02-17T18:02:48.825" v="1"/>
        <pc:sldMkLst>
          <pc:docMk/>
          <pc:sldMk cId="2173088652" sldId="4168"/>
        </pc:sldMkLst>
      </pc:sldChg>
      <pc:sldChg chg="modSp add replId">
        <pc:chgData name="Yi-Ting Hung" userId="S::yi-ting.hung@avanade.com::9dd5c990-abac-41d4-8ddf-f801e41b4aa1" providerId="AD" clId="Web-{F549CB4F-88B0-4F37-B22E-83585EBB275E}" dt="2022-02-17T18:22:47.894" v="340" actId="20577"/>
        <pc:sldMkLst>
          <pc:docMk/>
          <pc:sldMk cId="251505800" sldId="4169"/>
        </pc:sldMkLst>
        <pc:spChg chg="mod">
          <ac:chgData name="Yi-Ting Hung" userId="S::yi-ting.hung@avanade.com::9dd5c990-abac-41d4-8ddf-f801e41b4aa1" providerId="AD" clId="Web-{F549CB4F-88B0-4F37-B22E-83585EBB275E}" dt="2022-02-17T18:22:47.894" v="340" actId="20577"/>
          <ac:spMkLst>
            <pc:docMk/>
            <pc:sldMk cId="251505800" sldId="4169"/>
            <ac:spMk id="2" creationId="{63B36622-B6AF-AB4E-B546-278251C064AD}"/>
          </ac:spMkLst>
        </pc:spChg>
        <pc:spChg chg="mod">
          <ac:chgData name="Yi-Ting Hung" userId="S::yi-ting.hung@avanade.com::9dd5c990-abac-41d4-8ddf-f801e41b4aa1" providerId="AD" clId="Web-{F549CB4F-88B0-4F37-B22E-83585EBB275E}" dt="2022-02-17T18:14:56.370" v="150" actId="20577"/>
          <ac:spMkLst>
            <pc:docMk/>
            <pc:sldMk cId="251505800" sldId="4169"/>
            <ac:spMk id="3" creationId="{6578AF98-DD32-4443-AFE5-519E84075324}"/>
          </ac:spMkLst>
        </pc:spChg>
      </pc:sldChg>
      <pc:sldChg chg="modSp add replId">
        <pc:chgData name="Yi-Ting Hung" userId="S::yi-ting.hung@avanade.com::9dd5c990-abac-41d4-8ddf-f801e41b4aa1" providerId="AD" clId="Web-{F549CB4F-88B0-4F37-B22E-83585EBB275E}" dt="2022-02-17T18:23:05.582" v="341" actId="20577"/>
        <pc:sldMkLst>
          <pc:docMk/>
          <pc:sldMk cId="2353523617" sldId="4170"/>
        </pc:sldMkLst>
        <pc:spChg chg="mod">
          <ac:chgData name="Yi-Ting Hung" userId="S::yi-ting.hung@avanade.com::9dd5c990-abac-41d4-8ddf-f801e41b4aa1" providerId="AD" clId="Web-{F549CB4F-88B0-4F37-B22E-83585EBB275E}" dt="2022-02-17T18:23:05.582" v="341" actId="20577"/>
          <ac:spMkLst>
            <pc:docMk/>
            <pc:sldMk cId="2353523617" sldId="4170"/>
            <ac:spMk id="2" creationId="{63B36622-B6AF-AB4E-B546-278251C064AD}"/>
          </ac:spMkLst>
        </pc:spChg>
        <pc:spChg chg="mod">
          <ac:chgData name="Yi-Ting Hung" userId="S::yi-ting.hung@avanade.com::9dd5c990-abac-41d4-8ddf-f801e41b4aa1" providerId="AD" clId="Web-{F549CB4F-88B0-4F37-B22E-83585EBB275E}" dt="2022-02-17T18:11:56.585" v="83" actId="20577"/>
          <ac:spMkLst>
            <pc:docMk/>
            <pc:sldMk cId="2353523617" sldId="4170"/>
            <ac:spMk id="3" creationId="{6578AF98-DD32-4443-AFE5-519E84075324}"/>
          </ac:spMkLst>
        </pc:spChg>
      </pc:sldChg>
      <pc:sldChg chg="modSp add del replId">
        <pc:chgData name="Yi-Ting Hung" userId="S::yi-ting.hung@avanade.com::9dd5c990-abac-41d4-8ddf-f801e41b4aa1" providerId="AD" clId="Web-{F549CB4F-88B0-4F37-B22E-83585EBB275E}" dt="2022-02-17T18:19:23.968" v="276"/>
        <pc:sldMkLst>
          <pc:docMk/>
          <pc:sldMk cId="880996507" sldId="4171"/>
        </pc:sldMkLst>
        <pc:spChg chg="mod">
          <ac:chgData name="Yi-Ting Hung" userId="S::yi-ting.hung@avanade.com::9dd5c990-abac-41d4-8ddf-f801e41b4aa1" providerId="AD" clId="Web-{F549CB4F-88B0-4F37-B22E-83585EBB275E}" dt="2022-02-17T18:17:52.576" v="243" actId="20577"/>
          <ac:spMkLst>
            <pc:docMk/>
            <pc:sldMk cId="880996507" sldId="4171"/>
            <ac:spMk id="2" creationId="{63B36622-B6AF-AB4E-B546-278251C064AD}"/>
          </ac:spMkLst>
        </pc:spChg>
        <pc:spChg chg="mod">
          <ac:chgData name="Yi-Ting Hung" userId="S::yi-ting.hung@avanade.com::9dd5c990-abac-41d4-8ddf-f801e41b4aa1" providerId="AD" clId="Web-{F549CB4F-88B0-4F37-B22E-83585EBB275E}" dt="2022-02-17T18:18:02.404" v="246" actId="20577"/>
          <ac:spMkLst>
            <pc:docMk/>
            <pc:sldMk cId="880996507" sldId="4171"/>
            <ac:spMk id="3" creationId="{6578AF98-DD32-4443-AFE5-519E84075324}"/>
          </ac:spMkLst>
        </pc:spChg>
      </pc:sldChg>
      <pc:sldChg chg="modSp add replId">
        <pc:chgData name="Yi-Ting Hung" userId="S::yi-ting.hung@avanade.com::9dd5c990-abac-41d4-8ddf-f801e41b4aa1" providerId="AD" clId="Web-{F549CB4F-88B0-4F37-B22E-83585EBB275E}" dt="2022-02-17T18:15:43.402" v="178" actId="20577"/>
        <pc:sldMkLst>
          <pc:docMk/>
          <pc:sldMk cId="3521349744" sldId="4172"/>
        </pc:sldMkLst>
        <pc:spChg chg="mod">
          <ac:chgData name="Yi-Ting Hung" userId="S::yi-ting.hung@avanade.com::9dd5c990-abac-41d4-8ddf-f801e41b4aa1" providerId="AD" clId="Web-{F549CB4F-88B0-4F37-B22E-83585EBB275E}" dt="2022-02-17T18:15:43.402" v="178" actId="20577"/>
          <ac:spMkLst>
            <pc:docMk/>
            <pc:sldMk cId="3521349744" sldId="4172"/>
            <ac:spMk id="2" creationId="{63B36622-B6AF-AB4E-B546-278251C064AD}"/>
          </ac:spMkLst>
        </pc:spChg>
        <pc:spChg chg="mod">
          <ac:chgData name="Yi-Ting Hung" userId="S::yi-ting.hung@avanade.com::9dd5c990-abac-41d4-8ddf-f801e41b4aa1" providerId="AD" clId="Web-{F549CB4F-88B0-4F37-B22E-83585EBB275E}" dt="2022-02-17T18:15:16.948" v="157" actId="20577"/>
          <ac:spMkLst>
            <pc:docMk/>
            <pc:sldMk cId="3521349744" sldId="4172"/>
            <ac:spMk id="3" creationId="{6578AF98-DD32-4443-AFE5-519E84075324}"/>
          </ac:spMkLst>
        </pc:spChg>
      </pc:sldChg>
      <pc:sldChg chg="modSp add replId">
        <pc:chgData name="Yi-Ting Hung" userId="S::yi-ting.hung@avanade.com::9dd5c990-abac-41d4-8ddf-f801e41b4aa1" providerId="AD" clId="Web-{F549CB4F-88B0-4F37-B22E-83585EBB275E}" dt="2022-02-17T18:22:40.519" v="339" actId="20577"/>
        <pc:sldMkLst>
          <pc:docMk/>
          <pc:sldMk cId="91714403" sldId="4173"/>
        </pc:sldMkLst>
        <pc:spChg chg="mod">
          <ac:chgData name="Yi-Ting Hung" userId="S::yi-ting.hung@avanade.com::9dd5c990-abac-41d4-8ddf-f801e41b4aa1" providerId="AD" clId="Web-{F549CB4F-88B0-4F37-B22E-83585EBB275E}" dt="2022-02-17T18:22:40.519" v="339" actId="20577"/>
          <ac:spMkLst>
            <pc:docMk/>
            <pc:sldMk cId="91714403" sldId="4173"/>
            <ac:spMk id="2" creationId="{63B36622-B6AF-AB4E-B546-278251C064AD}"/>
          </ac:spMkLst>
        </pc:spChg>
      </pc:sldChg>
    </pc:docChg>
  </pc:docChgLst>
  <pc:docChgLst>
    <pc:chgData name="Sowmya Prakash" userId="S::sowmya.c.prakash@avanade.com::eba35ed4-c23e-41cd-9062-384040ef55eb" providerId="AD" clId="Web-{ADB5152E-832F-475A-AEC7-B40FAAF76962}"/>
    <pc:docChg chg="addSld modSld">
      <pc:chgData name="Sowmya Prakash" userId="S::sowmya.c.prakash@avanade.com::eba35ed4-c23e-41cd-9062-384040ef55eb" providerId="AD" clId="Web-{ADB5152E-832F-475A-AEC7-B40FAAF76962}" dt="2022-04-27T11:47:45.234" v="574" actId="20577"/>
      <pc:docMkLst>
        <pc:docMk/>
      </pc:docMkLst>
      <pc:sldChg chg="modSp new">
        <pc:chgData name="Sowmya Prakash" userId="S::sowmya.c.prakash@avanade.com::eba35ed4-c23e-41cd-9062-384040ef55eb" providerId="AD" clId="Web-{ADB5152E-832F-475A-AEC7-B40FAAF76962}" dt="2022-04-27T11:47:45.234" v="574" actId="20577"/>
        <pc:sldMkLst>
          <pc:docMk/>
          <pc:sldMk cId="4282176044" sldId="2076138218"/>
        </pc:sldMkLst>
        <pc:spChg chg="mod">
          <ac:chgData name="Sowmya Prakash" userId="S::sowmya.c.prakash@avanade.com::eba35ed4-c23e-41cd-9062-384040ef55eb" providerId="AD" clId="Web-{ADB5152E-832F-475A-AEC7-B40FAAF76962}" dt="2022-04-27T11:47:45.234" v="574" actId="20577"/>
          <ac:spMkLst>
            <pc:docMk/>
            <pc:sldMk cId="4282176044" sldId="2076138218"/>
            <ac:spMk id="2" creationId="{1072492B-D469-EAA3-869B-61393AEDFB88}"/>
          </ac:spMkLst>
        </pc:spChg>
        <pc:spChg chg="mod">
          <ac:chgData name="Sowmya Prakash" userId="S::sowmya.c.prakash@avanade.com::eba35ed4-c23e-41cd-9062-384040ef55eb" providerId="AD" clId="Web-{ADB5152E-832F-475A-AEC7-B40FAAF76962}" dt="2022-04-27T11:16:27.887" v="25" actId="20577"/>
          <ac:spMkLst>
            <pc:docMk/>
            <pc:sldMk cId="4282176044" sldId="2076138218"/>
            <ac:spMk id="3" creationId="{7AAAD5EE-B8A0-4A4A-BADC-253F73F6A9DC}"/>
          </ac:spMkLst>
        </pc:spChg>
      </pc:sldChg>
    </pc:docChg>
  </pc:docChgLst>
  <pc:docChgLst>
    <pc:chgData name="Sahana Krishna Murthy" userId="ebbd8081-ff17-4e68-8a67-85c3cc5ae6db" providerId="ADAL" clId="{70EF0401-892D-424A-951E-A4756F316AF2}"/>
    <pc:docChg chg="undo redo custSel addSld delSld modSld">
      <pc:chgData name="Sahana Krishna Murthy" userId="ebbd8081-ff17-4e68-8a67-85c3cc5ae6db" providerId="ADAL" clId="{70EF0401-892D-424A-951E-A4756F316AF2}" dt="2022-03-24T16:40:59.780" v="620" actId="1076"/>
      <pc:docMkLst>
        <pc:docMk/>
      </pc:docMkLst>
      <pc:sldChg chg="modSp mod">
        <pc:chgData name="Sahana Krishna Murthy" userId="ebbd8081-ff17-4e68-8a67-85c3cc5ae6db" providerId="ADAL" clId="{70EF0401-892D-424A-951E-A4756F316AF2}" dt="2022-03-04T11:25:13.002" v="527" actId="20577"/>
        <pc:sldMkLst>
          <pc:docMk/>
          <pc:sldMk cId="1476048391" sldId="4124"/>
        </pc:sldMkLst>
        <pc:spChg chg="mod">
          <ac:chgData name="Sahana Krishna Murthy" userId="ebbd8081-ff17-4e68-8a67-85c3cc5ae6db" providerId="ADAL" clId="{70EF0401-892D-424A-951E-A4756F316AF2}" dt="2022-03-04T11:25:13.002" v="527" actId="20577"/>
          <ac:spMkLst>
            <pc:docMk/>
            <pc:sldMk cId="1476048391" sldId="4124"/>
            <ac:spMk id="2" creationId="{63B36622-B6AF-AB4E-B546-278251C064AD}"/>
          </ac:spMkLst>
        </pc:spChg>
      </pc:sldChg>
      <pc:sldChg chg="modSp mod">
        <pc:chgData name="Sahana Krishna Murthy" userId="ebbd8081-ff17-4e68-8a67-85c3cc5ae6db" providerId="ADAL" clId="{70EF0401-892D-424A-951E-A4756F316AF2}" dt="2022-03-04T10:37:27.549" v="6" actId="20577"/>
        <pc:sldMkLst>
          <pc:docMk/>
          <pc:sldMk cId="2378402692" sldId="4139"/>
        </pc:sldMkLst>
        <pc:spChg chg="mod">
          <ac:chgData name="Sahana Krishna Murthy" userId="ebbd8081-ff17-4e68-8a67-85c3cc5ae6db" providerId="ADAL" clId="{70EF0401-892D-424A-951E-A4756F316AF2}" dt="2022-03-04T10:37:27.549" v="6" actId="20577"/>
          <ac:spMkLst>
            <pc:docMk/>
            <pc:sldMk cId="2378402692" sldId="4139"/>
            <ac:spMk id="19" creationId="{0B50A142-4804-488B-9308-51A0676F37C2}"/>
          </ac:spMkLst>
        </pc:spChg>
      </pc:sldChg>
      <pc:sldChg chg="modSp mod">
        <pc:chgData name="Sahana Krishna Murthy" userId="ebbd8081-ff17-4e68-8a67-85c3cc5ae6db" providerId="ADAL" clId="{70EF0401-892D-424A-951E-A4756F316AF2}" dt="2022-03-04T10:56:31.556" v="518" actId="20577"/>
        <pc:sldMkLst>
          <pc:docMk/>
          <pc:sldMk cId="2754555722" sldId="4146"/>
        </pc:sldMkLst>
        <pc:spChg chg="mod">
          <ac:chgData name="Sahana Krishna Murthy" userId="ebbd8081-ff17-4e68-8a67-85c3cc5ae6db" providerId="ADAL" clId="{70EF0401-892D-424A-951E-A4756F316AF2}" dt="2022-03-04T10:56:31.556" v="518" actId="20577"/>
          <ac:spMkLst>
            <pc:docMk/>
            <pc:sldMk cId="2754555722" sldId="4146"/>
            <ac:spMk id="2" creationId="{63B36622-B6AF-AB4E-B546-278251C064AD}"/>
          </ac:spMkLst>
        </pc:spChg>
      </pc:sldChg>
      <pc:sldChg chg="modSp mod">
        <pc:chgData name="Sahana Krishna Murthy" userId="ebbd8081-ff17-4e68-8a67-85c3cc5ae6db" providerId="ADAL" clId="{70EF0401-892D-424A-951E-A4756F316AF2}" dt="2022-03-04T10:36:10.898" v="4" actId="14100"/>
        <pc:sldMkLst>
          <pc:docMk/>
          <pc:sldMk cId="3087520817" sldId="4152"/>
        </pc:sldMkLst>
        <pc:spChg chg="mod">
          <ac:chgData name="Sahana Krishna Murthy" userId="ebbd8081-ff17-4e68-8a67-85c3cc5ae6db" providerId="ADAL" clId="{70EF0401-892D-424A-951E-A4756F316AF2}" dt="2022-03-04T10:36:10.898" v="4" actId="14100"/>
          <ac:spMkLst>
            <pc:docMk/>
            <pc:sldMk cId="3087520817" sldId="4152"/>
            <ac:spMk id="24" creationId="{5B9D5D05-3185-4E5A-9AB0-D30482C8F2DE}"/>
          </ac:spMkLst>
        </pc:spChg>
      </pc:sldChg>
      <pc:sldChg chg="modSp mod">
        <pc:chgData name="Sahana Krishna Murthy" userId="ebbd8081-ff17-4e68-8a67-85c3cc5ae6db" providerId="ADAL" clId="{70EF0401-892D-424A-951E-A4756F316AF2}" dt="2022-03-04T10:37:12.021" v="5" actId="20577"/>
        <pc:sldMkLst>
          <pc:docMk/>
          <pc:sldMk cId="25148551" sldId="4163"/>
        </pc:sldMkLst>
        <pc:spChg chg="mod">
          <ac:chgData name="Sahana Krishna Murthy" userId="ebbd8081-ff17-4e68-8a67-85c3cc5ae6db" providerId="ADAL" clId="{70EF0401-892D-424A-951E-A4756F316AF2}" dt="2022-03-04T10:37:12.021" v="5" actId="20577"/>
          <ac:spMkLst>
            <pc:docMk/>
            <pc:sldMk cId="25148551" sldId="4163"/>
            <ac:spMk id="34" creationId="{8DB0F4C5-0B37-47E7-BB34-2E4B42AE8EBE}"/>
          </ac:spMkLst>
        </pc:spChg>
      </pc:sldChg>
      <pc:sldChg chg="modSp mod">
        <pc:chgData name="Sahana Krishna Murthy" userId="ebbd8081-ff17-4e68-8a67-85c3cc5ae6db" providerId="ADAL" clId="{70EF0401-892D-424A-951E-A4756F316AF2}" dt="2022-03-04T11:28:40.505" v="587" actId="20577"/>
        <pc:sldMkLst>
          <pc:docMk/>
          <pc:sldMk cId="3107580400" sldId="4185"/>
        </pc:sldMkLst>
        <pc:spChg chg="mod">
          <ac:chgData name="Sahana Krishna Murthy" userId="ebbd8081-ff17-4e68-8a67-85c3cc5ae6db" providerId="ADAL" clId="{70EF0401-892D-424A-951E-A4756F316AF2}" dt="2022-03-04T11:28:40.505" v="587" actId="20577"/>
          <ac:spMkLst>
            <pc:docMk/>
            <pc:sldMk cId="3107580400" sldId="4185"/>
            <ac:spMk id="2" creationId="{63B36622-B6AF-AB4E-B546-278251C064AD}"/>
          </ac:spMkLst>
        </pc:spChg>
      </pc:sldChg>
      <pc:sldChg chg="modSp mod">
        <pc:chgData name="Sahana Krishna Murthy" userId="ebbd8081-ff17-4e68-8a67-85c3cc5ae6db" providerId="ADAL" clId="{70EF0401-892D-424A-951E-A4756F316AF2}" dt="2022-03-04T11:41:46.006" v="618" actId="20577"/>
        <pc:sldMkLst>
          <pc:docMk/>
          <pc:sldMk cId="835769774" sldId="4186"/>
        </pc:sldMkLst>
        <pc:spChg chg="mod">
          <ac:chgData name="Sahana Krishna Murthy" userId="ebbd8081-ff17-4e68-8a67-85c3cc5ae6db" providerId="ADAL" clId="{70EF0401-892D-424A-951E-A4756F316AF2}" dt="2022-03-04T11:41:46.006" v="618" actId="20577"/>
          <ac:spMkLst>
            <pc:docMk/>
            <pc:sldMk cId="835769774" sldId="4186"/>
            <ac:spMk id="2" creationId="{63B36622-B6AF-AB4E-B546-278251C064AD}"/>
          </ac:spMkLst>
        </pc:spChg>
      </pc:sldChg>
      <pc:sldChg chg="modSp mod">
        <pc:chgData name="Sahana Krishna Murthy" userId="ebbd8081-ff17-4e68-8a67-85c3cc5ae6db" providerId="ADAL" clId="{70EF0401-892D-424A-951E-A4756F316AF2}" dt="2022-03-24T16:40:59.780" v="620" actId="1076"/>
        <pc:sldMkLst>
          <pc:docMk/>
          <pc:sldMk cId="3145703802" sldId="4187"/>
        </pc:sldMkLst>
        <pc:spChg chg="mod">
          <ac:chgData name="Sahana Krishna Murthy" userId="ebbd8081-ff17-4e68-8a67-85c3cc5ae6db" providerId="ADAL" clId="{70EF0401-892D-424A-951E-A4756F316AF2}" dt="2022-03-24T16:40:59.780" v="620" actId="1076"/>
          <ac:spMkLst>
            <pc:docMk/>
            <pc:sldMk cId="3145703802" sldId="4187"/>
            <ac:spMk id="2" creationId="{63B36622-B6AF-AB4E-B546-278251C064AD}"/>
          </ac:spMkLst>
        </pc:spChg>
      </pc:sldChg>
      <pc:sldChg chg="new del">
        <pc:chgData name="Sahana Krishna Murthy" userId="ebbd8081-ff17-4e68-8a67-85c3cc5ae6db" providerId="ADAL" clId="{70EF0401-892D-424A-951E-A4756F316AF2}" dt="2022-03-04T11:39:32.792" v="614" actId="47"/>
        <pc:sldMkLst>
          <pc:docMk/>
          <pc:sldMk cId="2677101702" sldId="4188"/>
        </pc:sldMkLst>
      </pc:sldChg>
      <pc:sldChg chg="modSp mod">
        <pc:chgData name="Sahana Krishna Murthy" userId="ebbd8081-ff17-4e68-8a67-85c3cc5ae6db" providerId="ADAL" clId="{70EF0401-892D-424A-951E-A4756F316AF2}" dt="2022-03-11T07:10:39.859" v="619" actId="20577"/>
        <pc:sldMkLst>
          <pc:docMk/>
          <pc:sldMk cId="1540842578" sldId="4189"/>
        </pc:sldMkLst>
        <pc:spChg chg="mod">
          <ac:chgData name="Sahana Krishna Murthy" userId="ebbd8081-ff17-4e68-8a67-85c3cc5ae6db" providerId="ADAL" clId="{70EF0401-892D-424A-951E-A4756F316AF2}" dt="2022-03-11T07:10:39.859" v="619" actId="20577"/>
          <ac:spMkLst>
            <pc:docMk/>
            <pc:sldMk cId="1540842578" sldId="4189"/>
            <ac:spMk id="3" creationId="{6578AF98-DD32-4443-AFE5-519E84075324}"/>
          </ac:spMkLst>
        </pc:spChg>
      </pc:sldChg>
    </pc:docChg>
  </pc:docChgLst>
  <pc:docChgLst>
    <pc:chgData name="Sowmya Prakash" userId="S::sowmya.c.prakash@avanade.com::eba35ed4-c23e-41cd-9062-384040ef55eb" providerId="AD" clId="Web-{6ABC8CB1-8332-40F8-8D9A-CF89D7BA93E6}"/>
    <pc:docChg chg="addSld modSld sldOrd">
      <pc:chgData name="Sowmya Prakash" userId="S::sowmya.c.prakash@avanade.com::eba35ed4-c23e-41cd-9062-384040ef55eb" providerId="AD" clId="Web-{6ABC8CB1-8332-40F8-8D9A-CF89D7BA93E6}" dt="2022-06-01T12:41:03.309" v="409"/>
      <pc:docMkLst>
        <pc:docMk/>
      </pc:docMkLst>
      <pc:sldChg chg="delSp modSp new">
        <pc:chgData name="Sowmya Prakash" userId="S::sowmya.c.prakash@avanade.com::eba35ed4-c23e-41cd-9062-384040ef55eb" providerId="AD" clId="Web-{6ABC8CB1-8332-40F8-8D9A-CF89D7BA93E6}" dt="2022-06-01T12:41:03.309" v="409"/>
        <pc:sldMkLst>
          <pc:docMk/>
          <pc:sldMk cId="1824703607" sldId="2076138247"/>
        </pc:sldMkLst>
        <pc:spChg chg="mod">
          <ac:chgData name="Sowmya Prakash" userId="S::sowmya.c.prakash@avanade.com::eba35ed4-c23e-41cd-9062-384040ef55eb" providerId="AD" clId="Web-{6ABC8CB1-8332-40F8-8D9A-CF89D7BA93E6}" dt="2022-06-01T12:40:57.856" v="408" actId="14100"/>
          <ac:spMkLst>
            <pc:docMk/>
            <pc:sldMk cId="1824703607" sldId="2076138247"/>
            <ac:spMk id="2" creationId="{3F9D04D7-3EDD-FBED-7CF6-DECA1FDCC19B}"/>
          </ac:spMkLst>
        </pc:spChg>
        <pc:spChg chg="del">
          <ac:chgData name="Sowmya Prakash" userId="S::sowmya.c.prakash@avanade.com::eba35ed4-c23e-41cd-9062-384040ef55eb" providerId="AD" clId="Web-{6ABC8CB1-8332-40F8-8D9A-CF89D7BA93E6}" dt="2022-06-01T12:41:03.309" v="409"/>
          <ac:spMkLst>
            <pc:docMk/>
            <pc:sldMk cId="1824703607" sldId="2076138247"/>
            <ac:spMk id="3" creationId="{6CAC9DD7-FA54-B6A1-8B31-91FB7AF33DB1}"/>
          </ac:spMkLst>
        </pc:spChg>
      </pc:sldChg>
      <pc:sldChg chg="modSp new ord">
        <pc:chgData name="Sowmya Prakash" userId="S::sowmya.c.prakash@avanade.com::eba35ed4-c23e-41cd-9062-384040ef55eb" providerId="AD" clId="Web-{6ABC8CB1-8332-40F8-8D9A-CF89D7BA93E6}" dt="2022-06-01T12:40:30.416" v="387" actId="20577"/>
        <pc:sldMkLst>
          <pc:docMk/>
          <pc:sldMk cId="2795077482" sldId="2076138248"/>
        </pc:sldMkLst>
        <pc:spChg chg="mod">
          <ac:chgData name="Sowmya Prakash" userId="S::sowmya.c.prakash@avanade.com::eba35ed4-c23e-41cd-9062-384040ef55eb" providerId="AD" clId="Web-{6ABC8CB1-8332-40F8-8D9A-CF89D7BA93E6}" dt="2022-06-01T12:40:30.416" v="387" actId="20577"/>
          <ac:spMkLst>
            <pc:docMk/>
            <pc:sldMk cId="2795077482" sldId="2076138248"/>
            <ac:spMk id="2" creationId="{8332347E-C27C-58FC-F54F-A52762F01C61}"/>
          </ac:spMkLst>
        </pc:spChg>
        <pc:spChg chg="mod">
          <ac:chgData name="Sowmya Prakash" userId="S::sowmya.c.prakash@avanade.com::eba35ed4-c23e-41cd-9062-384040ef55eb" providerId="AD" clId="Web-{6ABC8CB1-8332-40F8-8D9A-CF89D7BA93E6}" dt="2022-06-01T11:05:04.615" v="7" actId="20577"/>
          <ac:spMkLst>
            <pc:docMk/>
            <pc:sldMk cId="2795077482" sldId="2076138248"/>
            <ac:spMk id="3" creationId="{9874FBA0-82D8-8D39-2505-69CEE5E890CF}"/>
          </ac:spMkLst>
        </pc:spChg>
      </pc:sldChg>
    </pc:docChg>
  </pc:docChgLst>
  <pc:docChgLst>
    <pc:chgData name="Sowmya Prakash" userId="S::sowmya.c.prakash@avanade.com::eba35ed4-c23e-41cd-9062-384040ef55eb" providerId="AD" clId="Web-{9ACDC075-6E11-4091-B23B-431C07E562C4}"/>
    <pc:docChg chg="addSld delSld modSld">
      <pc:chgData name="Sowmya Prakash" userId="S::sowmya.c.prakash@avanade.com::eba35ed4-c23e-41cd-9062-384040ef55eb" providerId="AD" clId="Web-{9ACDC075-6E11-4091-B23B-431C07E562C4}" dt="2022-05-31T15:15:52.086" v="150"/>
      <pc:docMkLst>
        <pc:docMk/>
      </pc:docMkLst>
      <pc:sldChg chg="del">
        <pc:chgData name="Sowmya Prakash" userId="S::sowmya.c.prakash@avanade.com::eba35ed4-c23e-41cd-9062-384040ef55eb" providerId="AD" clId="Web-{9ACDC075-6E11-4091-B23B-431C07E562C4}" dt="2022-05-31T15:15:52.086" v="150"/>
        <pc:sldMkLst>
          <pc:docMk/>
          <pc:sldMk cId="2485657534" sldId="2076138244"/>
        </pc:sldMkLst>
      </pc:sldChg>
      <pc:sldChg chg="modSp new">
        <pc:chgData name="Sowmya Prakash" userId="S::sowmya.c.prakash@avanade.com::eba35ed4-c23e-41cd-9062-384040ef55eb" providerId="AD" clId="Web-{9ACDC075-6E11-4091-B23B-431C07E562C4}" dt="2022-05-31T15:15:34.976" v="149" actId="20577"/>
        <pc:sldMkLst>
          <pc:docMk/>
          <pc:sldMk cId="3595001168" sldId="2076138245"/>
        </pc:sldMkLst>
        <pc:spChg chg="mod">
          <ac:chgData name="Sowmya Prakash" userId="S::sowmya.c.prakash@avanade.com::eba35ed4-c23e-41cd-9062-384040ef55eb" providerId="AD" clId="Web-{9ACDC075-6E11-4091-B23B-431C07E562C4}" dt="2022-05-31T15:15:34.976" v="149" actId="20577"/>
          <ac:spMkLst>
            <pc:docMk/>
            <pc:sldMk cId="3595001168" sldId="2076138245"/>
            <ac:spMk id="2" creationId="{F3687D28-590D-9E4E-B258-9022E9BA15B4}"/>
          </ac:spMkLst>
        </pc:spChg>
        <pc:spChg chg="mod">
          <ac:chgData name="Sowmya Prakash" userId="S::sowmya.c.prakash@avanade.com::eba35ed4-c23e-41cd-9062-384040ef55eb" providerId="AD" clId="Web-{9ACDC075-6E11-4091-B23B-431C07E562C4}" dt="2022-05-31T14:44:48.174" v="6" actId="20577"/>
          <ac:spMkLst>
            <pc:docMk/>
            <pc:sldMk cId="3595001168" sldId="2076138245"/>
            <ac:spMk id="3" creationId="{5AB29A11-C278-C9F9-4D81-989CF5F3D02B}"/>
          </ac:spMkLst>
        </pc:spChg>
      </pc:sldChg>
      <pc:sldChg chg="modSp add replId">
        <pc:chgData name="Sowmya Prakash" userId="S::sowmya.c.prakash@avanade.com::eba35ed4-c23e-41cd-9062-384040ef55eb" providerId="AD" clId="Web-{9ACDC075-6E11-4091-B23B-431C07E562C4}" dt="2022-05-31T15:14:21.674" v="145" actId="20577"/>
        <pc:sldMkLst>
          <pc:docMk/>
          <pc:sldMk cId="3522454710" sldId="2076138246"/>
        </pc:sldMkLst>
        <pc:spChg chg="mod">
          <ac:chgData name="Sowmya Prakash" userId="S::sowmya.c.prakash@avanade.com::eba35ed4-c23e-41cd-9062-384040ef55eb" providerId="AD" clId="Web-{9ACDC075-6E11-4091-B23B-431C07E562C4}" dt="2022-05-31T15:14:21.674" v="145" actId="20577"/>
          <ac:spMkLst>
            <pc:docMk/>
            <pc:sldMk cId="3522454710" sldId="2076138246"/>
            <ac:spMk id="2" creationId="{D9D49CD5-FB4D-8E99-A7EC-6D51D759A3E1}"/>
          </ac:spMkLst>
        </pc:spChg>
      </pc:sldChg>
    </pc:docChg>
  </pc:docChgLst>
  <pc:docChgLst>
    <pc:chgData name="Sowmya Prakash" userId="S::sowmya.c.prakash@avanade.com::eba35ed4-c23e-41cd-9062-384040ef55eb" providerId="AD" clId="Web-{7E577F87-34AF-45BA-8D1D-8874AA6AF1D9}"/>
    <pc:docChg chg="addSld modSld">
      <pc:chgData name="Sowmya Prakash" userId="S::sowmya.c.prakash@avanade.com::eba35ed4-c23e-41cd-9062-384040ef55eb" providerId="AD" clId="Web-{7E577F87-34AF-45BA-8D1D-8874AA6AF1D9}" dt="2022-05-25T10:21:48.786" v="343" actId="1076"/>
      <pc:docMkLst>
        <pc:docMk/>
      </pc:docMkLst>
      <pc:sldChg chg="addSp delSp modSp new">
        <pc:chgData name="Sowmya Prakash" userId="S::sowmya.c.prakash@avanade.com::eba35ed4-c23e-41cd-9062-384040ef55eb" providerId="AD" clId="Web-{7E577F87-34AF-45BA-8D1D-8874AA6AF1D9}" dt="2022-05-25T10:21:48.786" v="343" actId="1076"/>
        <pc:sldMkLst>
          <pc:docMk/>
          <pc:sldMk cId="1599677410" sldId="2076138228"/>
        </pc:sldMkLst>
        <pc:spChg chg="del">
          <ac:chgData name="Sowmya Prakash" userId="S::sowmya.c.prakash@avanade.com::eba35ed4-c23e-41cd-9062-384040ef55eb" providerId="AD" clId="Web-{7E577F87-34AF-45BA-8D1D-8874AA6AF1D9}" dt="2022-05-25T10:00:46.214" v="43"/>
          <ac:spMkLst>
            <pc:docMk/>
            <pc:sldMk cId="1599677410" sldId="2076138228"/>
            <ac:spMk id="2" creationId="{C5AEB362-716E-3CC4-A2AC-F5A3830B2F70}"/>
          </ac:spMkLst>
        </pc:spChg>
        <pc:spChg chg="mod">
          <ac:chgData name="Sowmya Prakash" userId="S::sowmya.c.prakash@avanade.com::eba35ed4-c23e-41cd-9062-384040ef55eb" providerId="AD" clId="Web-{7E577F87-34AF-45BA-8D1D-8874AA6AF1D9}" dt="2022-05-25T10:10:09.475" v="211"/>
          <ac:spMkLst>
            <pc:docMk/>
            <pc:sldMk cId="1599677410" sldId="2076138228"/>
            <ac:spMk id="3" creationId="{C5275609-5574-9D70-F57D-5212CFC3143D}"/>
          </ac:spMkLst>
        </pc:spChg>
        <pc:spChg chg="add mod">
          <ac:chgData name="Sowmya Prakash" userId="S::sowmya.c.prakash@avanade.com::eba35ed4-c23e-41cd-9062-384040ef55eb" providerId="AD" clId="Web-{7E577F87-34AF-45BA-8D1D-8874AA6AF1D9}" dt="2022-05-25T10:10:44.898" v="226"/>
          <ac:spMkLst>
            <pc:docMk/>
            <pc:sldMk cId="1599677410" sldId="2076138228"/>
            <ac:spMk id="4" creationId="{595A2FA3-C98E-D37A-3D8D-73652983337C}"/>
          </ac:spMkLst>
        </pc:spChg>
        <pc:spChg chg="add mod">
          <ac:chgData name="Sowmya Prakash" userId="S::sowmya.c.prakash@avanade.com::eba35ed4-c23e-41cd-9062-384040ef55eb" providerId="AD" clId="Web-{7E577F87-34AF-45BA-8D1D-8874AA6AF1D9}" dt="2022-05-25T10:10:44.913" v="227"/>
          <ac:spMkLst>
            <pc:docMk/>
            <pc:sldMk cId="1599677410" sldId="2076138228"/>
            <ac:spMk id="5" creationId="{7E1E264E-5057-035A-3730-137674F7D18B}"/>
          </ac:spMkLst>
        </pc:spChg>
        <pc:spChg chg="add mod">
          <ac:chgData name="Sowmya Prakash" userId="S::sowmya.c.prakash@avanade.com::eba35ed4-c23e-41cd-9062-384040ef55eb" providerId="AD" clId="Web-{7E577F87-34AF-45BA-8D1D-8874AA6AF1D9}" dt="2022-05-25T10:10:44.913" v="228"/>
          <ac:spMkLst>
            <pc:docMk/>
            <pc:sldMk cId="1599677410" sldId="2076138228"/>
            <ac:spMk id="6" creationId="{82249EEA-3CC6-AB75-AD27-1E2D877C41B8}"/>
          </ac:spMkLst>
        </pc:spChg>
        <pc:spChg chg="add mod">
          <ac:chgData name="Sowmya Prakash" userId="S::sowmya.c.prakash@avanade.com::eba35ed4-c23e-41cd-9062-384040ef55eb" providerId="AD" clId="Web-{7E577F87-34AF-45BA-8D1D-8874AA6AF1D9}" dt="2022-05-25T10:10:44.929" v="229"/>
          <ac:spMkLst>
            <pc:docMk/>
            <pc:sldMk cId="1599677410" sldId="2076138228"/>
            <ac:spMk id="7" creationId="{3F43FE0B-2CB7-4C88-B1C1-8F38BEF182DD}"/>
          </ac:spMkLst>
        </pc:spChg>
        <pc:spChg chg="add mod">
          <ac:chgData name="Sowmya Prakash" userId="S::sowmya.c.prakash@avanade.com::eba35ed4-c23e-41cd-9062-384040ef55eb" providerId="AD" clId="Web-{7E577F87-34AF-45BA-8D1D-8874AA6AF1D9}" dt="2022-05-25T10:19:28.267" v="326" actId="1076"/>
          <ac:spMkLst>
            <pc:docMk/>
            <pc:sldMk cId="1599677410" sldId="2076138228"/>
            <ac:spMk id="8" creationId="{8A2BAEE4-5C06-53F4-A991-A191D08736B4}"/>
          </ac:spMkLst>
        </pc:spChg>
        <pc:spChg chg="add del mod">
          <ac:chgData name="Sowmya Prakash" userId="S::sowmya.c.prakash@avanade.com::eba35ed4-c23e-41cd-9062-384040ef55eb" providerId="AD" clId="Web-{7E577F87-34AF-45BA-8D1D-8874AA6AF1D9}" dt="2022-05-25T10:03:31.920" v="81"/>
          <ac:spMkLst>
            <pc:docMk/>
            <pc:sldMk cId="1599677410" sldId="2076138228"/>
            <ac:spMk id="9" creationId="{6AFFBD9E-4E09-3559-6512-3AF861316E30}"/>
          </ac:spMkLst>
        </pc:spChg>
        <pc:spChg chg="add del mod">
          <ac:chgData name="Sowmya Prakash" userId="S::sowmya.c.prakash@avanade.com::eba35ed4-c23e-41cd-9062-384040ef55eb" providerId="AD" clId="Web-{7E577F87-34AF-45BA-8D1D-8874AA6AF1D9}" dt="2022-05-25T10:03:29.717" v="80"/>
          <ac:spMkLst>
            <pc:docMk/>
            <pc:sldMk cId="1599677410" sldId="2076138228"/>
            <ac:spMk id="10" creationId="{89C03C45-7AE8-C3EE-D9DB-359BAB3567C4}"/>
          </ac:spMkLst>
        </pc:spChg>
        <pc:spChg chg="add mod">
          <ac:chgData name="Sowmya Prakash" userId="S::sowmya.c.prakash@avanade.com::eba35ed4-c23e-41cd-9062-384040ef55eb" providerId="AD" clId="Web-{7E577F87-34AF-45BA-8D1D-8874AA6AF1D9}" dt="2022-05-25T10:12:38.259" v="262" actId="20577"/>
          <ac:spMkLst>
            <pc:docMk/>
            <pc:sldMk cId="1599677410" sldId="2076138228"/>
            <ac:spMk id="15" creationId="{4A9BCBC9-FAAF-F08A-35FF-0747646E8182}"/>
          </ac:spMkLst>
        </pc:spChg>
        <pc:spChg chg="add mod">
          <ac:chgData name="Sowmya Prakash" userId="S::sowmya.c.prakash@avanade.com::eba35ed4-c23e-41cd-9062-384040ef55eb" providerId="AD" clId="Web-{7E577F87-34AF-45BA-8D1D-8874AA6AF1D9}" dt="2022-05-25T10:12:41.369" v="263" actId="20577"/>
          <ac:spMkLst>
            <pc:docMk/>
            <pc:sldMk cId="1599677410" sldId="2076138228"/>
            <ac:spMk id="16" creationId="{0621A2F8-83E8-9596-A0D4-F39A67B9C9FF}"/>
          </ac:spMkLst>
        </pc:spChg>
        <pc:spChg chg="add mod">
          <ac:chgData name="Sowmya Prakash" userId="S::sowmya.c.prakash@avanade.com::eba35ed4-c23e-41cd-9062-384040ef55eb" providerId="AD" clId="Web-{7E577F87-34AF-45BA-8D1D-8874AA6AF1D9}" dt="2022-05-25T10:19:33.486" v="327" actId="1076"/>
          <ac:spMkLst>
            <pc:docMk/>
            <pc:sldMk cId="1599677410" sldId="2076138228"/>
            <ac:spMk id="17" creationId="{ECD3B46F-224A-D100-1802-58CEF9D82284}"/>
          </ac:spMkLst>
        </pc:spChg>
        <pc:spChg chg="add del mod">
          <ac:chgData name="Sowmya Prakash" userId="S::sowmya.c.prakash@avanade.com::eba35ed4-c23e-41cd-9062-384040ef55eb" providerId="AD" clId="Web-{7E577F87-34AF-45BA-8D1D-8874AA6AF1D9}" dt="2022-05-25T10:12:35.353" v="261" actId="14100"/>
          <ac:spMkLst>
            <pc:docMk/>
            <pc:sldMk cId="1599677410" sldId="2076138228"/>
            <ac:spMk id="18" creationId="{6DD52F2D-F7B4-0483-0357-BDD3622D6627}"/>
          </ac:spMkLst>
        </pc:spChg>
        <pc:spChg chg="add del mod">
          <ac:chgData name="Sowmya Prakash" userId="S::sowmya.c.prakash@avanade.com::eba35ed4-c23e-41cd-9062-384040ef55eb" providerId="AD" clId="Web-{7E577F87-34AF-45BA-8D1D-8874AA6AF1D9}" dt="2022-05-25T10:10:50.507" v="235"/>
          <ac:spMkLst>
            <pc:docMk/>
            <pc:sldMk cId="1599677410" sldId="2076138228"/>
            <ac:spMk id="19" creationId="{984C6513-15FC-2254-17D2-C6C76A3E9BF1}"/>
          </ac:spMkLst>
        </pc:spChg>
        <pc:spChg chg="add mod">
          <ac:chgData name="Sowmya Prakash" userId="S::sowmya.c.prakash@avanade.com::eba35ed4-c23e-41cd-9062-384040ef55eb" providerId="AD" clId="Web-{7E577F87-34AF-45BA-8D1D-8874AA6AF1D9}" dt="2022-05-25T10:12:29.993" v="258" actId="20577"/>
          <ac:spMkLst>
            <pc:docMk/>
            <pc:sldMk cId="1599677410" sldId="2076138228"/>
            <ac:spMk id="20" creationId="{A361112B-B682-68C5-9682-15FCE33B59BA}"/>
          </ac:spMkLst>
        </pc:spChg>
        <pc:spChg chg="add mod">
          <ac:chgData name="Sowmya Prakash" userId="S::sowmya.c.prakash@avanade.com::eba35ed4-c23e-41cd-9062-384040ef55eb" providerId="AD" clId="Web-{7E577F87-34AF-45BA-8D1D-8874AA6AF1D9}" dt="2022-05-25T10:13:40.651" v="276"/>
          <ac:spMkLst>
            <pc:docMk/>
            <pc:sldMk cId="1599677410" sldId="2076138228"/>
            <ac:spMk id="22" creationId="{4EA021A0-AA7F-6731-5F11-3233D381D149}"/>
          </ac:spMkLst>
        </pc:spChg>
        <pc:spChg chg="add mod">
          <ac:chgData name="Sowmya Prakash" userId="S::sowmya.c.prakash@avanade.com::eba35ed4-c23e-41cd-9062-384040ef55eb" providerId="AD" clId="Web-{7E577F87-34AF-45BA-8D1D-8874AA6AF1D9}" dt="2022-05-25T10:20:54.519" v="339" actId="20577"/>
          <ac:spMkLst>
            <pc:docMk/>
            <pc:sldMk cId="1599677410" sldId="2076138228"/>
            <ac:spMk id="28" creationId="{93678D9F-0215-9FC7-EE37-89106FBE8BA3}"/>
          </ac:spMkLst>
        </pc:spChg>
        <pc:spChg chg="add mod">
          <ac:chgData name="Sowmya Prakash" userId="S::sowmya.c.prakash@avanade.com::eba35ed4-c23e-41cd-9062-384040ef55eb" providerId="AD" clId="Web-{7E577F87-34AF-45BA-8D1D-8874AA6AF1D9}" dt="2022-05-25T10:21:48.786" v="343" actId="1076"/>
          <ac:spMkLst>
            <pc:docMk/>
            <pc:sldMk cId="1599677410" sldId="2076138228"/>
            <ac:spMk id="29" creationId="{FD7441A6-A204-6D54-8DB1-78ACD1BC21EE}"/>
          </ac:spMkLst>
        </pc:spChg>
        <pc:cxnChg chg="add mod">
          <ac:chgData name="Sowmya Prakash" userId="S::sowmya.c.prakash@avanade.com::eba35ed4-c23e-41cd-9062-384040ef55eb" providerId="AD" clId="Web-{7E577F87-34AF-45BA-8D1D-8874AA6AF1D9}" dt="2022-05-25T10:10:44.944" v="231"/>
          <ac:cxnSpMkLst>
            <pc:docMk/>
            <pc:sldMk cId="1599677410" sldId="2076138228"/>
            <ac:cxnSpMk id="11" creationId="{5D2C1B96-4F7E-A2BC-AE04-989C1D99A09D}"/>
          </ac:cxnSpMkLst>
        </pc:cxnChg>
        <pc:cxnChg chg="add mod">
          <ac:chgData name="Sowmya Prakash" userId="S::sowmya.c.prakash@avanade.com::eba35ed4-c23e-41cd-9062-384040ef55eb" providerId="AD" clId="Web-{7E577F87-34AF-45BA-8D1D-8874AA6AF1D9}" dt="2022-05-25T10:10:44.944" v="232"/>
          <ac:cxnSpMkLst>
            <pc:docMk/>
            <pc:sldMk cId="1599677410" sldId="2076138228"/>
            <ac:cxnSpMk id="12" creationId="{F7ADBD40-E306-5D5D-ABEF-D57DB9EB9A8F}"/>
          </ac:cxnSpMkLst>
        </pc:cxnChg>
        <pc:cxnChg chg="add mod">
          <ac:chgData name="Sowmya Prakash" userId="S::sowmya.c.prakash@avanade.com::eba35ed4-c23e-41cd-9062-384040ef55eb" providerId="AD" clId="Web-{7E577F87-34AF-45BA-8D1D-8874AA6AF1D9}" dt="2022-05-25T10:12:03.180" v="257" actId="1076"/>
          <ac:cxnSpMkLst>
            <pc:docMk/>
            <pc:sldMk cId="1599677410" sldId="2076138228"/>
            <ac:cxnSpMk id="13" creationId="{F8C59D3D-D181-604A-86C0-7022F4DBD071}"/>
          </ac:cxnSpMkLst>
        </pc:cxnChg>
        <pc:cxnChg chg="add del mod">
          <ac:chgData name="Sowmya Prakash" userId="S::sowmya.c.prakash@avanade.com::eba35ed4-c23e-41cd-9062-384040ef55eb" providerId="AD" clId="Web-{7E577F87-34AF-45BA-8D1D-8874AA6AF1D9}" dt="2022-05-25T10:11:51.914" v="253"/>
          <ac:cxnSpMkLst>
            <pc:docMk/>
            <pc:sldMk cId="1599677410" sldId="2076138228"/>
            <ac:cxnSpMk id="14" creationId="{8E25871B-FAEF-1546-AA69-10998C638C66}"/>
          </ac:cxnSpMkLst>
        </pc:cxnChg>
        <pc:cxnChg chg="add mod">
          <ac:chgData name="Sowmya Prakash" userId="S::sowmya.c.prakash@avanade.com::eba35ed4-c23e-41cd-9062-384040ef55eb" providerId="AD" clId="Web-{7E577F87-34AF-45BA-8D1D-8874AA6AF1D9}" dt="2022-05-25T10:11:56.555" v="256" actId="14100"/>
          <ac:cxnSpMkLst>
            <pc:docMk/>
            <pc:sldMk cId="1599677410" sldId="2076138228"/>
            <ac:cxnSpMk id="21" creationId="{9C4D4CE4-C098-9E4B-3DBF-89813B7C5477}"/>
          </ac:cxnSpMkLst>
        </pc:cxnChg>
        <pc:cxnChg chg="add mod">
          <ac:chgData name="Sowmya Prakash" userId="S::sowmya.c.prakash@avanade.com::eba35ed4-c23e-41cd-9062-384040ef55eb" providerId="AD" clId="Web-{7E577F87-34AF-45BA-8D1D-8874AA6AF1D9}" dt="2022-05-25T10:20:03.690" v="331"/>
          <ac:cxnSpMkLst>
            <pc:docMk/>
            <pc:sldMk cId="1599677410" sldId="2076138228"/>
            <ac:cxnSpMk id="23" creationId="{9C4B1CFA-4D59-185B-0BE9-06BFD87FCB98}"/>
          </ac:cxnSpMkLst>
        </pc:cxnChg>
        <pc:cxnChg chg="add mod">
          <ac:chgData name="Sowmya Prakash" userId="S::sowmya.c.prakash@avanade.com::eba35ed4-c23e-41cd-9062-384040ef55eb" providerId="AD" clId="Web-{7E577F87-34AF-45BA-8D1D-8874AA6AF1D9}" dt="2022-05-25T10:20:02.955" v="328"/>
          <ac:cxnSpMkLst>
            <pc:docMk/>
            <pc:sldMk cId="1599677410" sldId="2076138228"/>
            <ac:cxnSpMk id="24" creationId="{9FE53A9F-A4E3-066E-7FC3-153311DF43CF}"/>
          </ac:cxnSpMkLst>
        </pc:cxnChg>
        <pc:cxnChg chg="add del mod">
          <ac:chgData name="Sowmya Prakash" userId="S::sowmya.c.prakash@avanade.com::eba35ed4-c23e-41cd-9062-384040ef55eb" providerId="AD" clId="Web-{7E577F87-34AF-45BA-8D1D-8874AA6AF1D9}" dt="2022-05-25T10:18:32.063" v="318"/>
          <ac:cxnSpMkLst>
            <pc:docMk/>
            <pc:sldMk cId="1599677410" sldId="2076138228"/>
            <ac:cxnSpMk id="25" creationId="{759B5967-3988-BA48-3761-D162AE199864}"/>
          </ac:cxnSpMkLst>
        </pc:cxnChg>
        <pc:cxnChg chg="add mod">
          <ac:chgData name="Sowmya Prakash" userId="S::sowmya.c.prakash@avanade.com::eba35ed4-c23e-41cd-9062-384040ef55eb" providerId="AD" clId="Web-{7E577F87-34AF-45BA-8D1D-8874AA6AF1D9}" dt="2022-05-25T10:20:29.643" v="332" actId="14100"/>
          <ac:cxnSpMkLst>
            <pc:docMk/>
            <pc:sldMk cId="1599677410" sldId="2076138228"/>
            <ac:cxnSpMk id="26" creationId="{161389AA-F623-BBDB-32A0-5630768327AE}"/>
          </ac:cxnSpMkLst>
        </pc:cxnChg>
        <pc:cxnChg chg="add del mod">
          <ac:chgData name="Sowmya Prakash" userId="S::sowmya.c.prakash@avanade.com::eba35ed4-c23e-41cd-9062-384040ef55eb" providerId="AD" clId="Web-{7E577F87-34AF-45BA-8D1D-8874AA6AF1D9}" dt="2022-05-25T10:20:39.487" v="334"/>
          <ac:cxnSpMkLst>
            <pc:docMk/>
            <pc:sldMk cId="1599677410" sldId="2076138228"/>
            <ac:cxnSpMk id="27" creationId="{5924D280-06C6-541E-4C2E-E8B0D2CA63BC}"/>
          </ac:cxnSpMkLst>
        </pc:cxnChg>
      </pc:sldChg>
    </pc:docChg>
  </pc:docChgLst>
  <pc:docChgLst>
    <pc:chgData name="Yi-Ting Hung" userId="S::yi-ting.hung@avanade.com::9dd5c990-abac-41d4-8ddf-f801e41b4aa1" providerId="AD" clId="Web-{CD2E01A8-10F0-49F7-A269-25C206C3B979}"/>
    <pc:docChg chg="mod modSld">
      <pc:chgData name="Yi-Ting Hung" userId="S::yi-ting.hung@avanade.com::9dd5c990-abac-41d4-8ddf-f801e41b4aa1" providerId="AD" clId="Web-{CD2E01A8-10F0-49F7-A269-25C206C3B979}" dt="2022-01-31T08:36:10.347" v="4"/>
      <pc:docMkLst>
        <pc:docMk/>
      </pc:docMkLst>
      <pc:sldChg chg="addSp modSp addCm">
        <pc:chgData name="Yi-Ting Hung" userId="S::yi-ting.hung@avanade.com::9dd5c990-abac-41d4-8ddf-f801e41b4aa1" providerId="AD" clId="Web-{CD2E01A8-10F0-49F7-A269-25C206C3B979}" dt="2022-01-31T08:36:10.347" v="4"/>
        <pc:sldMkLst>
          <pc:docMk/>
          <pc:sldMk cId="3002607750" sldId="4123"/>
        </pc:sldMkLst>
        <pc:picChg chg="add mod">
          <ac:chgData name="Yi-Ting Hung" userId="S::yi-ting.hung@avanade.com::9dd5c990-abac-41d4-8ddf-f801e41b4aa1" providerId="AD" clId="Web-{CD2E01A8-10F0-49F7-A269-25C206C3B979}" dt="2022-01-31T08:35:45.378" v="2" actId="1076"/>
          <ac:picMkLst>
            <pc:docMk/>
            <pc:sldMk cId="3002607750" sldId="4123"/>
            <ac:picMk id="4" creationId="{2CEF1E61-4279-4F25-B650-A8198BD48BF3}"/>
          </ac:picMkLst>
        </pc:picChg>
      </pc:sldChg>
    </pc:docChg>
  </pc:docChgLst>
  <pc:docChgLst>
    <pc:chgData name="Yi-Ting Hung" userId="S::yi-ting.hung@avanade.com::9dd5c990-abac-41d4-8ddf-f801e41b4aa1" providerId="AD" clId="Web-{183531DF-B4AC-4100-9263-5DA5F2F29A96}"/>
    <pc:docChg chg="">
      <pc:chgData name="Yi-Ting Hung" userId="S::yi-ting.hung@avanade.com::9dd5c990-abac-41d4-8ddf-f801e41b4aa1" providerId="AD" clId="Web-{183531DF-B4AC-4100-9263-5DA5F2F29A96}" dt="2022-03-03T21:25:01.239" v="0"/>
      <pc:docMkLst>
        <pc:docMk/>
      </pc:docMkLst>
      <pc:sldChg chg="modCm">
        <pc:chgData name="Yi-Ting Hung" userId="S::yi-ting.hung@avanade.com::9dd5c990-abac-41d4-8ddf-f801e41b4aa1" providerId="AD" clId="Web-{183531DF-B4AC-4100-9263-5DA5F2F29A96}" dt="2022-03-03T21:25:01.239" v="0"/>
        <pc:sldMkLst>
          <pc:docMk/>
          <pc:sldMk cId="3000104570" sldId="4156"/>
        </pc:sldMkLst>
      </pc:sldChg>
    </pc:docChg>
  </pc:docChgLst>
  <pc:docChgLst>
    <pc:chgData name="Sowmya Prakash" userId="S::sowmya.c.prakash@avanade.com::eba35ed4-c23e-41cd-9062-384040ef55eb" providerId="AD" clId="Web-{2EAB3B1F-F425-4297-8B47-7467FADB22B6}"/>
    <pc:docChg chg="modSld">
      <pc:chgData name="Sowmya Prakash" userId="S::sowmya.c.prakash@avanade.com::eba35ed4-c23e-41cd-9062-384040ef55eb" providerId="AD" clId="Web-{2EAB3B1F-F425-4297-8B47-7467FADB22B6}" dt="2022-06-09T08:57:13.342" v="2" actId="14100"/>
      <pc:docMkLst>
        <pc:docMk/>
      </pc:docMkLst>
      <pc:sldChg chg="modSp">
        <pc:chgData name="Sowmya Prakash" userId="S::sowmya.c.prakash@avanade.com::eba35ed4-c23e-41cd-9062-384040ef55eb" providerId="AD" clId="Web-{2EAB3B1F-F425-4297-8B47-7467FADB22B6}" dt="2022-06-09T08:57:13.342" v="2" actId="14100"/>
        <pc:sldMkLst>
          <pc:docMk/>
          <pc:sldMk cId="1599677410" sldId="2076138228"/>
        </pc:sldMkLst>
        <pc:cxnChg chg="mod">
          <ac:chgData name="Sowmya Prakash" userId="S::sowmya.c.prakash@avanade.com::eba35ed4-c23e-41cd-9062-384040ef55eb" providerId="AD" clId="Web-{2EAB3B1F-F425-4297-8B47-7467FADB22B6}" dt="2022-06-09T08:57:13.342" v="2" actId="14100"/>
          <ac:cxnSpMkLst>
            <pc:docMk/>
            <pc:sldMk cId="1599677410" sldId="2076138228"/>
            <ac:cxnSpMk id="21" creationId="{9C4D4CE4-C098-9E4B-3DBF-89813B7C5477}"/>
          </ac:cxnSpMkLst>
        </pc:cxnChg>
        <pc:cxnChg chg="mod">
          <ac:chgData name="Sowmya Prakash" userId="S::sowmya.c.prakash@avanade.com::eba35ed4-c23e-41cd-9062-384040ef55eb" providerId="AD" clId="Web-{2EAB3B1F-F425-4297-8B47-7467FADB22B6}" dt="2022-06-09T08:56:58.061" v="0" actId="14100"/>
          <ac:cxnSpMkLst>
            <pc:docMk/>
            <pc:sldMk cId="1599677410" sldId="2076138228"/>
            <ac:cxnSpMk id="26" creationId="{161389AA-F623-BBDB-32A0-5630768327AE}"/>
          </ac:cxnSpMkLst>
        </pc:cxnChg>
      </pc:sldChg>
    </pc:docChg>
  </pc:docChgLst>
  <pc:docChgLst>
    <pc:chgData name="Sowmya Prakash" userId="S::sowmya.c.prakash@avanade.com::eba35ed4-c23e-41cd-9062-384040ef55eb" providerId="AD" clId="Web-{81E07E60-BEDE-4563-BE9C-956ECEEE954C}"/>
    <pc:docChg chg="addSld modSld">
      <pc:chgData name="Sowmya Prakash" userId="S::sowmya.c.prakash@avanade.com::eba35ed4-c23e-41cd-9062-384040ef55eb" providerId="AD" clId="Web-{81E07E60-BEDE-4563-BE9C-956ECEEE954C}" dt="2022-04-21T09:01:20.246" v="74" actId="20577"/>
      <pc:docMkLst>
        <pc:docMk/>
      </pc:docMkLst>
      <pc:sldChg chg="modSp new">
        <pc:chgData name="Sowmya Prakash" userId="S::sowmya.c.prakash@avanade.com::eba35ed4-c23e-41cd-9062-384040ef55eb" providerId="AD" clId="Web-{81E07E60-BEDE-4563-BE9C-956ECEEE954C}" dt="2022-04-21T08:57:29.912" v="15" actId="20577"/>
        <pc:sldMkLst>
          <pc:docMk/>
          <pc:sldMk cId="3593151807" sldId="2076138211"/>
        </pc:sldMkLst>
        <pc:spChg chg="mod">
          <ac:chgData name="Sowmya Prakash" userId="S::sowmya.c.prakash@avanade.com::eba35ed4-c23e-41cd-9062-384040ef55eb" providerId="AD" clId="Web-{81E07E60-BEDE-4563-BE9C-956ECEEE954C}" dt="2022-04-21T08:57:29.912" v="15" actId="20577"/>
          <ac:spMkLst>
            <pc:docMk/>
            <pc:sldMk cId="3593151807" sldId="2076138211"/>
            <ac:spMk id="3" creationId="{5C1A7492-AA18-C54C-667A-CDEBC439273A}"/>
          </ac:spMkLst>
        </pc:spChg>
      </pc:sldChg>
      <pc:sldChg chg="modSp new">
        <pc:chgData name="Sowmya Prakash" userId="S::sowmya.c.prakash@avanade.com::eba35ed4-c23e-41cd-9062-384040ef55eb" providerId="AD" clId="Web-{81E07E60-BEDE-4563-BE9C-956ECEEE954C}" dt="2022-04-21T08:59:24.743" v="36" actId="20577"/>
        <pc:sldMkLst>
          <pc:docMk/>
          <pc:sldMk cId="1866850123" sldId="2076138212"/>
        </pc:sldMkLst>
        <pc:spChg chg="mod">
          <ac:chgData name="Sowmya Prakash" userId="S::sowmya.c.prakash@avanade.com::eba35ed4-c23e-41cd-9062-384040ef55eb" providerId="AD" clId="Web-{81E07E60-BEDE-4563-BE9C-956ECEEE954C}" dt="2022-04-21T08:59:24.743" v="36" actId="20577"/>
          <ac:spMkLst>
            <pc:docMk/>
            <pc:sldMk cId="1866850123" sldId="2076138212"/>
            <ac:spMk id="3" creationId="{51F8E66E-24DB-D296-92A5-287DB7440A8C}"/>
          </ac:spMkLst>
        </pc:spChg>
      </pc:sldChg>
      <pc:sldChg chg="modSp new">
        <pc:chgData name="Sowmya Prakash" userId="S::sowmya.c.prakash@avanade.com::eba35ed4-c23e-41cd-9062-384040ef55eb" providerId="AD" clId="Web-{81E07E60-BEDE-4563-BE9C-956ECEEE954C}" dt="2022-04-21T08:59:54.213" v="58" actId="20577"/>
        <pc:sldMkLst>
          <pc:docMk/>
          <pc:sldMk cId="2365999172" sldId="2076138213"/>
        </pc:sldMkLst>
        <pc:spChg chg="mod">
          <ac:chgData name="Sowmya Prakash" userId="S::sowmya.c.prakash@avanade.com::eba35ed4-c23e-41cd-9062-384040ef55eb" providerId="AD" clId="Web-{81E07E60-BEDE-4563-BE9C-956ECEEE954C}" dt="2022-04-21T08:59:54.213" v="58" actId="20577"/>
          <ac:spMkLst>
            <pc:docMk/>
            <pc:sldMk cId="2365999172" sldId="2076138213"/>
            <ac:spMk id="3" creationId="{83DFE64E-1159-72C2-B59D-FB02FE0BC3DF}"/>
          </ac:spMkLst>
        </pc:spChg>
      </pc:sldChg>
      <pc:sldChg chg="modSp new">
        <pc:chgData name="Sowmya Prakash" userId="S::sowmya.c.prakash@avanade.com::eba35ed4-c23e-41cd-9062-384040ef55eb" providerId="AD" clId="Web-{81E07E60-BEDE-4563-BE9C-956ECEEE954C}" dt="2022-04-21T09:01:20.246" v="74" actId="20577"/>
        <pc:sldMkLst>
          <pc:docMk/>
          <pc:sldMk cId="976203450" sldId="2076138214"/>
        </pc:sldMkLst>
        <pc:spChg chg="mod">
          <ac:chgData name="Sowmya Prakash" userId="S::sowmya.c.prakash@avanade.com::eba35ed4-c23e-41cd-9062-384040ef55eb" providerId="AD" clId="Web-{81E07E60-BEDE-4563-BE9C-956ECEEE954C}" dt="2022-04-21T09:01:20.246" v="74" actId="20577"/>
          <ac:spMkLst>
            <pc:docMk/>
            <pc:sldMk cId="976203450" sldId="2076138214"/>
            <ac:spMk id="3" creationId="{2EDC3111-8A1F-439B-F926-FD519FD914DE}"/>
          </ac:spMkLst>
        </pc:spChg>
      </pc:sldChg>
    </pc:docChg>
  </pc:docChgLst>
  <pc:docChgLst>
    <pc:chgData name="Yi-Ting Hung" userId="9dd5c990-abac-41d4-8ddf-f801e41b4aa1" providerId="ADAL" clId="{661458ED-F4F7-43D7-B2A8-7FFACDF7FE3A}"/>
    <pc:docChg chg="undo redo custSel addSld delSld modSld sldOrd">
      <pc:chgData name="Yi-Ting Hung" userId="9dd5c990-abac-41d4-8ddf-f801e41b4aa1" providerId="ADAL" clId="{661458ED-F4F7-43D7-B2A8-7FFACDF7FE3A}" dt="2022-05-16T11:34:55.633" v="346" actId="6549"/>
      <pc:docMkLst>
        <pc:docMk/>
      </pc:docMkLst>
      <pc:sldChg chg="modSp mod delCm">
        <pc:chgData name="Yi-Ting Hung" userId="9dd5c990-abac-41d4-8ddf-f801e41b4aa1" providerId="ADAL" clId="{661458ED-F4F7-43D7-B2A8-7FFACDF7FE3A}" dt="2022-05-13T07:56:59.545" v="333" actId="1037"/>
        <pc:sldMkLst>
          <pc:docMk/>
          <pc:sldMk cId="3002607750" sldId="4123"/>
        </pc:sldMkLst>
        <pc:picChg chg="mod">
          <ac:chgData name="Yi-Ting Hung" userId="9dd5c990-abac-41d4-8ddf-f801e41b4aa1" providerId="ADAL" clId="{661458ED-F4F7-43D7-B2A8-7FFACDF7FE3A}" dt="2022-05-13T07:56:59.545" v="333" actId="1037"/>
          <ac:picMkLst>
            <pc:docMk/>
            <pc:sldMk cId="3002607750" sldId="4123"/>
            <ac:picMk id="4" creationId="{2CEF1E61-4279-4F25-B650-A8198BD48BF3}"/>
          </ac:picMkLst>
        </pc:picChg>
      </pc:sldChg>
      <pc:sldChg chg="modSp mod">
        <pc:chgData name="Yi-Ting Hung" userId="9dd5c990-abac-41d4-8ddf-f801e41b4aa1" providerId="ADAL" clId="{661458ED-F4F7-43D7-B2A8-7FFACDF7FE3A}" dt="2022-05-13T08:08:38.838" v="345" actId="15"/>
        <pc:sldMkLst>
          <pc:docMk/>
          <pc:sldMk cId="80863721" sldId="4148"/>
        </pc:sldMkLst>
        <pc:spChg chg="mod">
          <ac:chgData name="Yi-Ting Hung" userId="9dd5c990-abac-41d4-8ddf-f801e41b4aa1" providerId="ADAL" clId="{661458ED-F4F7-43D7-B2A8-7FFACDF7FE3A}" dt="2022-05-13T08:08:38.838" v="345" actId="15"/>
          <ac:spMkLst>
            <pc:docMk/>
            <pc:sldMk cId="80863721" sldId="4148"/>
            <ac:spMk id="2" creationId="{63B36622-B6AF-AB4E-B546-278251C064AD}"/>
          </ac:spMkLst>
        </pc:spChg>
      </pc:sldChg>
      <pc:sldChg chg="modSp mod">
        <pc:chgData name="Yi-Ting Hung" userId="9dd5c990-abac-41d4-8ddf-f801e41b4aa1" providerId="ADAL" clId="{661458ED-F4F7-43D7-B2A8-7FFACDF7FE3A}" dt="2022-05-13T07:56:20.609" v="319" actId="20577"/>
        <pc:sldMkLst>
          <pc:docMk/>
          <pc:sldMk cId="672465817" sldId="4174"/>
        </pc:sldMkLst>
        <pc:spChg chg="mod">
          <ac:chgData name="Yi-Ting Hung" userId="9dd5c990-abac-41d4-8ddf-f801e41b4aa1" providerId="ADAL" clId="{661458ED-F4F7-43D7-B2A8-7FFACDF7FE3A}" dt="2022-05-13T07:56:20.609" v="319" actId="20577"/>
          <ac:spMkLst>
            <pc:docMk/>
            <pc:sldMk cId="672465817" sldId="4174"/>
            <ac:spMk id="2" creationId="{63B36622-B6AF-AB4E-B546-278251C064AD}"/>
          </ac:spMkLst>
        </pc:spChg>
      </pc:sldChg>
      <pc:sldChg chg="modSp mod">
        <pc:chgData name="Yi-Ting Hung" userId="9dd5c990-abac-41d4-8ddf-f801e41b4aa1" providerId="ADAL" clId="{661458ED-F4F7-43D7-B2A8-7FFACDF7FE3A}" dt="2022-03-17T17:18:04.652" v="93" actId="20577"/>
        <pc:sldMkLst>
          <pc:docMk/>
          <pc:sldMk cId="1830054522" sldId="4177"/>
        </pc:sldMkLst>
        <pc:spChg chg="mod">
          <ac:chgData name="Yi-Ting Hung" userId="9dd5c990-abac-41d4-8ddf-f801e41b4aa1" providerId="ADAL" clId="{661458ED-F4F7-43D7-B2A8-7FFACDF7FE3A}" dt="2022-03-17T17:01:33.374" v="0" actId="6549"/>
          <ac:spMkLst>
            <pc:docMk/>
            <pc:sldMk cId="1830054522" sldId="4177"/>
            <ac:spMk id="2" creationId="{63B36622-B6AF-AB4E-B546-278251C064AD}"/>
          </ac:spMkLst>
        </pc:spChg>
        <pc:spChg chg="mod">
          <ac:chgData name="Yi-Ting Hung" userId="9dd5c990-abac-41d4-8ddf-f801e41b4aa1" providerId="ADAL" clId="{661458ED-F4F7-43D7-B2A8-7FFACDF7FE3A}" dt="2022-03-17T17:18:04.652" v="93" actId="20577"/>
          <ac:spMkLst>
            <pc:docMk/>
            <pc:sldMk cId="1830054522" sldId="4177"/>
            <ac:spMk id="3" creationId="{6578AF98-DD32-4443-AFE5-519E84075324}"/>
          </ac:spMkLst>
        </pc:spChg>
      </pc:sldChg>
      <pc:sldChg chg="modSp mod">
        <pc:chgData name="Yi-Ting Hung" userId="9dd5c990-abac-41d4-8ddf-f801e41b4aa1" providerId="ADAL" clId="{661458ED-F4F7-43D7-B2A8-7FFACDF7FE3A}" dt="2022-03-17T17:13:56.503" v="63" actId="20577"/>
        <pc:sldMkLst>
          <pc:docMk/>
          <pc:sldMk cId="2444438651" sldId="4178"/>
        </pc:sldMkLst>
        <pc:spChg chg="mod">
          <ac:chgData name="Yi-Ting Hung" userId="9dd5c990-abac-41d4-8ddf-f801e41b4aa1" providerId="ADAL" clId="{661458ED-F4F7-43D7-B2A8-7FFACDF7FE3A}" dt="2022-03-17T17:01:35.780" v="1" actId="6549"/>
          <ac:spMkLst>
            <pc:docMk/>
            <pc:sldMk cId="2444438651" sldId="4178"/>
            <ac:spMk id="2" creationId="{63B36622-B6AF-AB4E-B546-278251C064AD}"/>
          </ac:spMkLst>
        </pc:spChg>
        <pc:spChg chg="mod">
          <ac:chgData name="Yi-Ting Hung" userId="9dd5c990-abac-41d4-8ddf-f801e41b4aa1" providerId="ADAL" clId="{661458ED-F4F7-43D7-B2A8-7FFACDF7FE3A}" dt="2022-03-17T17:13:56.503" v="63" actId="20577"/>
          <ac:spMkLst>
            <pc:docMk/>
            <pc:sldMk cId="2444438651" sldId="4178"/>
            <ac:spMk id="3" creationId="{6578AF98-DD32-4443-AFE5-519E84075324}"/>
          </ac:spMkLst>
        </pc:spChg>
      </pc:sldChg>
      <pc:sldChg chg="modSp mod">
        <pc:chgData name="Yi-Ting Hung" userId="9dd5c990-abac-41d4-8ddf-f801e41b4aa1" providerId="ADAL" clId="{661458ED-F4F7-43D7-B2A8-7FFACDF7FE3A}" dt="2022-03-17T17:15:47.136" v="74" actId="20577"/>
        <pc:sldMkLst>
          <pc:docMk/>
          <pc:sldMk cId="1128655608" sldId="4179"/>
        </pc:sldMkLst>
        <pc:spChg chg="mod">
          <ac:chgData name="Yi-Ting Hung" userId="9dd5c990-abac-41d4-8ddf-f801e41b4aa1" providerId="ADAL" clId="{661458ED-F4F7-43D7-B2A8-7FFACDF7FE3A}" dt="2022-03-17T17:01:38.204" v="2" actId="6549"/>
          <ac:spMkLst>
            <pc:docMk/>
            <pc:sldMk cId="1128655608" sldId="4179"/>
            <ac:spMk id="2" creationId="{63B36622-B6AF-AB4E-B546-278251C064AD}"/>
          </ac:spMkLst>
        </pc:spChg>
        <pc:spChg chg="mod">
          <ac:chgData name="Yi-Ting Hung" userId="9dd5c990-abac-41d4-8ddf-f801e41b4aa1" providerId="ADAL" clId="{661458ED-F4F7-43D7-B2A8-7FFACDF7FE3A}" dt="2022-03-17T17:15:47.136" v="74" actId="20577"/>
          <ac:spMkLst>
            <pc:docMk/>
            <pc:sldMk cId="1128655608" sldId="4179"/>
            <ac:spMk id="3" creationId="{6578AF98-DD32-4443-AFE5-519E84075324}"/>
          </ac:spMkLst>
        </pc:spChg>
      </pc:sldChg>
      <pc:sldChg chg="addSp delSp modSp mod">
        <pc:chgData name="Yi-Ting Hung" userId="9dd5c990-abac-41d4-8ddf-f801e41b4aa1" providerId="ADAL" clId="{661458ED-F4F7-43D7-B2A8-7FFACDF7FE3A}" dt="2022-03-17T17:10:33.959" v="39" actId="20577"/>
        <pc:sldMkLst>
          <pc:docMk/>
          <pc:sldMk cId="1654117882" sldId="4180"/>
        </pc:sldMkLst>
        <pc:spChg chg="mod">
          <ac:chgData name="Yi-Ting Hung" userId="9dd5c990-abac-41d4-8ddf-f801e41b4aa1" providerId="ADAL" clId="{661458ED-F4F7-43D7-B2A8-7FFACDF7FE3A}" dt="2022-03-17T17:05:43.353" v="11" actId="6549"/>
          <ac:spMkLst>
            <pc:docMk/>
            <pc:sldMk cId="1654117882" sldId="4180"/>
            <ac:spMk id="2" creationId="{63B36622-B6AF-AB4E-B546-278251C064AD}"/>
          </ac:spMkLst>
        </pc:spChg>
        <pc:spChg chg="mod">
          <ac:chgData name="Yi-Ting Hung" userId="9dd5c990-abac-41d4-8ddf-f801e41b4aa1" providerId="ADAL" clId="{661458ED-F4F7-43D7-B2A8-7FFACDF7FE3A}" dt="2022-03-17T17:10:33.959" v="39" actId="20577"/>
          <ac:spMkLst>
            <pc:docMk/>
            <pc:sldMk cId="1654117882" sldId="4180"/>
            <ac:spMk id="3" creationId="{6578AF98-DD32-4443-AFE5-519E84075324}"/>
          </ac:spMkLst>
        </pc:spChg>
        <pc:picChg chg="add del">
          <ac:chgData name="Yi-Ting Hung" userId="9dd5c990-abac-41d4-8ddf-f801e41b4aa1" providerId="ADAL" clId="{661458ED-F4F7-43D7-B2A8-7FFACDF7FE3A}" dt="2022-03-17T17:05:10.761" v="7" actId="22"/>
          <ac:picMkLst>
            <pc:docMk/>
            <pc:sldMk cId="1654117882" sldId="4180"/>
            <ac:picMk id="5" creationId="{3AA340B8-ED7C-4AF7-B9B7-373F67F7917A}"/>
          </ac:picMkLst>
        </pc:picChg>
        <pc:picChg chg="add del">
          <ac:chgData name="Yi-Ting Hung" userId="9dd5c990-abac-41d4-8ddf-f801e41b4aa1" providerId="ADAL" clId="{661458ED-F4F7-43D7-B2A8-7FFACDF7FE3A}" dt="2022-03-17T17:05:06.482" v="6" actId="22"/>
          <ac:picMkLst>
            <pc:docMk/>
            <pc:sldMk cId="1654117882" sldId="4180"/>
            <ac:picMk id="7" creationId="{9CEC778E-1F1B-4A5A-94FB-79BE6C55B6A3}"/>
          </ac:picMkLst>
        </pc:picChg>
      </pc:sldChg>
      <pc:sldChg chg="modSp mod">
        <pc:chgData name="Yi-Ting Hung" userId="9dd5c990-abac-41d4-8ddf-f801e41b4aa1" providerId="ADAL" clId="{661458ED-F4F7-43D7-B2A8-7FFACDF7FE3A}" dt="2022-05-16T11:34:55.633" v="346" actId="6549"/>
        <pc:sldMkLst>
          <pc:docMk/>
          <pc:sldMk cId="19362981" sldId="4181"/>
        </pc:sldMkLst>
        <pc:spChg chg="mod">
          <ac:chgData name="Yi-Ting Hung" userId="9dd5c990-abac-41d4-8ddf-f801e41b4aa1" providerId="ADAL" clId="{661458ED-F4F7-43D7-B2A8-7FFACDF7FE3A}" dt="2022-05-16T11:34:55.633" v="346" actId="6549"/>
          <ac:spMkLst>
            <pc:docMk/>
            <pc:sldMk cId="19362981" sldId="4181"/>
            <ac:spMk id="2" creationId="{63B36622-B6AF-AB4E-B546-278251C064AD}"/>
          </ac:spMkLst>
        </pc:spChg>
      </pc:sldChg>
      <pc:sldChg chg="del">
        <pc:chgData name="Yi-Ting Hung" userId="9dd5c990-abac-41d4-8ddf-f801e41b4aa1" providerId="ADAL" clId="{661458ED-F4F7-43D7-B2A8-7FFACDF7FE3A}" dt="2022-03-17T17:05:47.029" v="12" actId="47"/>
        <pc:sldMkLst>
          <pc:docMk/>
          <pc:sldMk cId="1051546976" sldId="4183"/>
        </pc:sldMkLst>
      </pc:sldChg>
      <pc:sldChg chg="addSp modSp mod">
        <pc:chgData name="Yi-Ting Hung" userId="9dd5c990-abac-41d4-8ddf-f801e41b4aa1" providerId="ADAL" clId="{661458ED-F4F7-43D7-B2A8-7FFACDF7FE3A}" dt="2022-03-17T17:11:31.674" v="43" actId="1076"/>
        <pc:sldMkLst>
          <pc:docMk/>
          <pc:sldMk cId="3354833032" sldId="4184"/>
        </pc:sldMkLst>
        <pc:spChg chg="add mod">
          <ac:chgData name="Yi-Ting Hung" userId="9dd5c990-abac-41d4-8ddf-f801e41b4aa1" providerId="ADAL" clId="{661458ED-F4F7-43D7-B2A8-7FFACDF7FE3A}" dt="2022-03-17T17:11:31.674" v="43" actId="1076"/>
          <ac:spMkLst>
            <pc:docMk/>
            <pc:sldMk cId="3354833032" sldId="4184"/>
            <ac:spMk id="2" creationId="{727036AA-371D-4F9A-B4BE-D2D207F0A727}"/>
          </ac:spMkLst>
        </pc:spChg>
      </pc:sldChg>
      <pc:sldChg chg="addSp modSp add mod">
        <pc:chgData name="Yi-Ting Hung" userId="9dd5c990-abac-41d4-8ddf-f801e41b4aa1" providerId="ADAL" clId="{661458ED-F4F7-43D7-B2A8-7FFACDF7FE3A}" dt="2022-03-17T17:14:23.734" v="67" actId="20577"/>
        <pc:sldMkLst>
          <pc:docMk/>
          <pc:sldMk cId="2725576138" sldId="2076136462"/>
        </pc:sldMkLst>
        <pc:spChg chg="add mod">
          <ac:chgData name="Yi-Ting Hung" userId="9dd5c990-abac-41d4-8ddf-f801e41b4aa1" providerId="ADAL" clId="{661458ED-F4F7-43D7-B2A8-7FFACDF7FE3A}" dt="2022-03-17T17:14:23.734" v="67" actId="20577"/>
          <ac:spMkLst>
            <pc:docMk/>
            <pc:sldMk cId="2725576138" sldId="2076136462"/>
            <ac:spMk id="17" creationId="{8253D5BA-1997-43F1-93CD-F6BD4E75F02E}"/>
          </ac:spMkLst>
        </pc:spChg>
      </pc:sldChg>
      <pc:sldChg chg="add del">
        <pc:chgData name="Yi-Ting Hung" userId="9dd5c990-abac-41d4-8ddf-f801e41b4aa1" providerId="ADAL" clId="{661458ED-F4F7-43D7-B2A8-7FFACDF7FE3A}" dt="2022-03-17T17:05:39.727" v="9"/>
        <pc:sldMkLst>
          <pc:docMk/>
          <pc:sldMk cId="721674091" sldId="2076137840"/>
        </pc:sldMkLst>
      </pc:sldChg>
      <pc:sldChg chg="addSp modSp add mod">
        <pc:chgData name="Yi-Ting Hung" userId="9dd5c990-abac-41d4-8ddf-f801e41b4aa1" providerId="ADAL" clId="{661458ED-F4F7-43D7-B2A8-7FFACDF7FE3A}" dt="2022-03-17T17:12:55.279" v="57" actId="20577"/>
        <pc:sldMkLst>
          <pc:docMk/>
          <pc:sldMk cId="2486501462" sldId="2076137845"/>
        </pc:sldMkLst>
        <pc:spChg chg="add mod">
          <ac:chgData name="Yi-Ting Hung" userId="9dd5c990-abac-41d4-8ddf-f801e41b4aa1" providerId="ADAL" clId="{661458ED-F4F7-43D7-B2A8-7FFACDF7FE3A}" dt="2022-03-17T17:12:55.279" v="57" actId="20577"/>
          <ac:spMkLst>
            <pc:docMk/>
            <pc:sldMk cId="2486501462" sldId="2076137845"/>
            <ac:spMk id="17" creationId="{E9E95869-02A4-4233-9CA6-879C93E58C71}"/>
          </ac:spMkLst>
        </pc:spChg>
      </pc:sldChg>
      <pc:sldChg chg="addSp modSp add mod">
        <pc:chgData name="Yi-Ting Hung" userId="9dd5c990-abac-41d4-8ddf-f801e41b4aa1" providerId="ADAL" clId="{661458ED-F4F7-43D7-B2A8-7FFACDF7FE3A}" dt="2022-03-17T17:18:14.453" v="98" actId="20577"/>
        <pc:sldMkLst>
          <pc:docMk/>
          <pc:sldMk cId="803335929" sldId="2076137862"/>
        </pc:sldMkLst>
        <pc:spChg chg="add mod">
          <ac:chgData name="Yi-Ting Hung" userId="9dd5c990-abac-41d4-8ddf-f801e41b4aa1" providerId="ADAL" clId="{661458ED-F4F7-43D7-B2A8-7FFACDF7FE3A}" dt="2022-03-17T17:18:14.453" v="98" actId="20577"/>
          <ac:spMkLst>
            <pc:docMk/>
            <pc:sldMk cId="803335929" sldId="2076137862"/>
            <ac:spMk id="16" creationId="{FC9C481D-2D68-4925-92F1-CC942FCE5D36}"/>
          </ac:spMkLst>
        </pc:spChg>
      </pc:sldChg>
      <pc:sldChg chg="addSp modSp add mod">
        <pc:chgData name="Yi-Ting Hung" userId="9dd5c990-abac-41d4-8ddf-f801e41b4aa1" providerId="ADAL" clId="{661458ED-F4F7-43D7-B2A8-7FFACDF7FE3A}" dt="2022-03-17T17:23:29.611" v="149" actId="20577"/>
        <pc:sldMkLst>
          <pc:docMk/>
          <pc:sldMk cId="503239690" sldId="2076137872"/>
        </pc:sldMkLst>
        <pc:spChg chg="add mod">
          <ac:chgData name="Yi-Ting Hung" userId="9dd5c990-abac-41d4-8ddf-f801e41b4aa1" providerId="ADAL" clId="{661458ED-F4F7-43D7-B2A8-7FFACDF7FE3A}" dt="2022-03-17T17:23:29.611" v="149" actId="20577"/>
          <ac:spMkLst>
            <pc:docMk/>
            <pc:sldMk cId="503239690" sldId="2076137872"/>
            <ac:spMk id="17" creationId="{86F21B5F-992C-46E9-A53B-2944FE09D52C}"/>
          </ac:spMkLst>
        </pc:spChg>
      </pc:sldChg>
      <pc:sldChg chg="addSp modSp add mod">
        <pc:chgData name="Yi-Ting Hung" userId="9dd5c990-abac-41d4-8ddf-f801e41b4aa1" providerId="ADAL" clId="{661458ED-F4F7-43D7-B2A8-7FFACDF7FE3A}" dt="2022-03-17T17:25:04.861" v="154" actId="20577"/>
        <pc:sldMkLst>
          <pc:docMk/>
          <pc:sldMk cId="175696403" sldId="2076137880"/>
        </pc:sldMkLst>
        <pc:spChg chg="add mod">
          <ac:chgData name="Yi-Ting Hung" userId="9dd5c990-abac-41d4-8ddf-f801e41b4aa1" providerId="ADAL" clId="{661458ED-F4F7-43D7-B2A8-7FFACDF7FE3A}" dt="2022-03-17T17:25:04.861" v="154" actId="20577"/>
          <ac:spMkLst>
            <pc:docMk/>
            <pc:sldMk cId="175696403" sldId="2076137880"/>
            <ac:spMk id="16" creationId="{2E4E7310-4CA6-4A46-8247-A172690E0EF6}"/>
          </ac:spMkLst>
        </pc:spChg>
      </pc:sldChg>
      <pc:sldChg chg="addSp modSp add mod">
        <pc:chgData name="Yi-Ting Hung" userId="9dd5c990-abac-41d4-8ddf-f801e41b4aa1" providerId="ADAL" clId="{661458ED-F4F7-43D7-B2A8-7FFACDF7FE3A}" dt="2022-03-17T17:30:43.794" v="185" actId="20577"/>
        <pc:sldMkLst>
          <pc:docMk/>
          <pc:sldMk cId="2087700635" sldId="2076137893"/>
        </pc:sldMkLst>
        <pc:spChg chg="add mod">
          <ac:chgData name="Yi-Ting Hung" userId="9dd5c990-abac-41d4-8ddf-f801e41b4aa1" providerId="ADAL" clId="{661458ED-F4F7-43D7-B2A8-7FFACDF7FE3A}" dt="2022-03-17T17:30:43.794" v="185" actId="20577"/>
          <ac:spMkLst>
            <pc:docMk/>
            <pc:sldMk cId="2087700635" sldId="2076137893"/>
            <ac:spMk id="16" creationId="{E4AA4995-297E-4488-B11F-1C7116503900}"/>
          </ac:spMkLst>
        </pc:spChg>
      </pc:sldChg>
      <pc:sldChg chg="addSp modSp add mod">
        <pc:chgData name="Yi-Ting Hung" userId="9dd5c990-abac-41d4-8ddf-f801e41b4aa1" providerId="ADAL" clId="{661458ED-F4F7-43D7-B2A8-7FFACDF7FE3A}" dt="2022-03-17T17:38:25.066" v="221" actId="20577"/>
        <pc:sldMkLst>
          <pc:docMk/>
          <pc:sldMk cId="476989721" sldId="2076137922"/>
        </pc:sldMkLst>
        <pc:spChg chg="add mod">
          <ac:chgData name="Yi-Ting Hung" userId="9dd5c990-abac-41d4-8ddf-f801e41b4aa1" providerId="ADAL" clId="{661458ED-F4F7-43D7-B2A8-7FFACDF7FE3A}" dt="2022-03-17T17:38:25.066" v="221" actId="20577"/>
          <ac:spMkLst>
            <pc:docMk/>
            <pc:sldMk cId="476989721" sldId="2076137922"/>
            <ac:spMk id="16" creationId="{9FA5CA0C-C7B1-4FFD-ACA6-E5DAF1FAE73F}"/>
          </ac:spMkLst>
        </pc:spChg>
      </pc:sldChg>
      <pc:sldChg chg="addSp modSp add mod">
        <pc:chgData name="Yi-Ting Hung" userId="9dd5c990-abac-41d4-8ddf-f801e41b4aa1" providerId="ADAL" clId="{661458ED-F4F7-43D7-B2A8-7FFACDF7FE3A}" dt="2022-03-17T17:29:35.606" v="179" actId="20577"/>
        <pc:sldMkLst>
          <pc:docMk/>
          <pc:sldMk cId="626694302" sldId="2076137952"/>
        </pc:sldMkLst>
        <pc:spChg chg="add mod">
          <ac:chgData name="Yi-Ting Hung" userId="9dd5c990-abac-41d4-8ddf-f801e41b4aa1" providerId="ADAL" clId="{661458ED-F4F7-43D7-B2A8-7FFACDF7FE3A}" dt="2022-03-17T17:29:35.606" v="179" actId="20577"/>
          <ac:spMkLst>
            <pc:docMk/>
            <pc:sldMk cId="626694302" sldId="2076137952"/>
            <ac:spMk id="17" creationId="{6F1FDB92-1E17-4FA1-AC33-2B3340DA25BF}"/>
          </ac:spMkLst>
        </pc:spChg>
      </pc:sldChg>
      <pc:sldChg chg="addSp modSp add mod">
        <pc:chgData name="Yi-Ting Hung" userId="9dd5c990-abac-41d4-8ddf-f801e41b4aa1" providerId="ADAL" clId="{661458ED-F4F7-43D7-B2A8-7FFACDF7FE3A}" dt="2022-03-17T17:20:41.036" v="126" actId="20577"/>
        <pc:sldMkLst>
          <pc:docMk/>
          <pc:sldMk cId="1589826634" sldId="2076137973"/>
        </pc:sldMkLst>
        <pc:spChg chg="add mod">
          <ac:chgData name="Yi-Ting Hung" userId="9dd5c990-abac-41d4-8ddf-f801e41b4aa1" providerId="ADAL" clId="{661458ED-F4F7-43D7-B2A8-7FFACDF7FE3A}" dt="2022-03-17T17:20:41.036" v="126" actId="20577"/>
          <ac:spMkLst>
            <pc:docMk/>
            <pc:sldMk cId="1589826634" sldId="2076137973"/>
            <ac:spMk id="16" creationId="{89B7E052-6229-423E-87A2-428FE689902F}"/>
          </ac:spMkLst>
        </pc:spChg>
      </pc:sldChg>
      <pc:sldChg chg="addSp modSp add mod">
        <pc:chgData name="Yi-Ting Hung" userId="9dd5c990-abac-41d4-8ddf-f801e41b4aa1" providerId="ADAL" clId="{661458ED-F4F7-43D7-B2A8-7FFACDF7FE3A}" dt="2022-03-17T17:35:28.577" v="199" actId="20577"/>
        <pc:sldMkLst>
          <pc:docMk/>
          <pc:sldMk cId="2871949954" sldId="2076137991"/>
        </pc:sldMkLst>
        <pc:spChg chg="add mod">
          <ac:chgData name="Yi-Ting Hung" userId="9dd5c990-abac-41d4-8ddf-f801e41b4aa1" providerId="ADAL" clId="{661458ED-F4F7-43D7-B2A8-7FFACDF7FE3A}" dt="2022-03-17T17:35:28.577" v="199" actId="20577"/>
          <ac:spMkLst>
            <pc:docMk/>
            <pc:sldMk cId="2871949954" sldId="2076137991"/>
            <ac:spMk id="19" creationId="{E9B42BF0-7882-421D-B58B-97C5D3EE87CA}"/>
          </ac:spMkLst>
        </pc:spChg>
      </pc:sldChg>
      <pc:sldChg chg="addSp modSp add mod">
        <pc:chgData name="Yi-Ting Hung" userId="9dd5c990-abac-41d4-8ddf-f801e41b4aa1" providerId="ADAL" clId="{661458ED-F4F7-43D7-B2A8-7FFACDF7FE3A}" dt="2022-03-17T17:36:18.975" v="203" actId="20577"/>
        <pc:sldMkLst>
          <pc:docMk/>
          <pc:sldMk cId="3369984613" sldId="2076137997"/>
        </pc:sldMkLst>
        <pc:spChg chg="add mod">
          <ac:chgData name="Yi-Ting Hung" userId="9dd5c990-abac-41d4-8ddf-f801e41b4aa1" providerId="ADAL" clId="{661458ED-F4F7-43D7-B2A8-7FFACDF7FE3A}" dt="2022-03-17T17:36:18.975" v="203" actId="20577"/>
          <ac:spMkLst>
            <pc:docMk/>
            <pc:sldMk cId="3369984613" sldId="2076137997"/>
            <ac:spMk id="16" creationId="{69675E21-5818-4986-957B-8D53B577EF87}"/>
          </ac:spMkLst>
        </pc:spChg>
      </pc:sldChg>
      <pc:sldChg chg="addSp delSp modSp add mod">
        <pc:chgData name="Yi-Ting Hung" userId="9dd5c990-abac-41d4-8ddf-f801e41b4aa1" providerId="ADAL" clId="{661458ED-F4F7-43D7-B2A8-7FFACDF7FE3A}" dt="2022-03-17T17:37:18.317" v="211"/>
        <pc:sldMkLst>
          <pc:docMk/>
          <pc:sldMk cId="3389681790" sldId="2076137998"/>
        </pc:sldMkLst>
        <pc:spChg chg="add mod">
          <ac:chgData name="Yi-Ting Hung" userId="9dd5c990-abac-41d4-8ddf-f801e41b4aa1" providerId="ADAL" clId="{661458ED-F4F7-43D7-B2A8-7FFACDF7FE3A}" dt="2022-03-17T17:36:42.723" v="207" actId="20577"/>
          <ac:spMkLst>
            <pc:docMk/>
            <pc:sldMk cId="3389681790" sldId="2076137998"/>
            <ac:spMk id="16" creationId="{709EAC04-1E54-4BF4-A491-55EAD076E54B}"/>
          </ac:spMkLst>
        </pc:spChg>
        <pc:spChg chg="add del mod">
          <ac:chgData name="Yi-Ting Hung" userId="9dd5c990-abac-41d4-8ddf-f801e41b4aa1" providerId="ADAL" clId="{661458ED-F4F7-43D7-B2A8-7FFACDF7FE3A}" dt="2022-03-17T17:37:18.317" v="211"/>
          <ac:spMkLst>
            <pc:docMk/>
            <pc:sldMk cId="3389681790" sldId="2076137998"/>
            <ac:spMk id="17" creationId="{5DFD6861-F60B-4BB0-BA51-BFBF66DB9058}"/>
          </ac:spMkLst>
        </pc:spChg>
        <pc:spChg chg="add del mod">
          <ac:chgData name="Yi-Ting Hung" userId="9dd5c990-abac-41d4-8ddf-f801e41b4aa1" providerId="ADAL" clId="{661458ED-F4F7-43D7-B2A8-7FFACDF7FE3A}" dt="2022-03-17T17:37:17.969" v="210"/>
          <ac:spMkLst>
            <pc:docMk/>
            <pc:sldMk cId="3389681790" sldId="2076137998"/>
            <ac:spMk id="18" creationId="{830F653D-AC60-457F-A236-FA0507DF665B}"/>
          </ac:spMkLst>
        </pc:spChg>
      </pc:sldChg>
      <pc:sldChg chg="addSp modSp add mod">
        <pc:chgData name="Yi-Ting Hung" userId="9dd5c990-abac-41d4-8ddf-f801e41b4aa1" providerId="ADAL" clId="{661458ED-F4F7-43D7-B2A8-7FFACDF7FE3A}" dt="2022-03-17T17:37:39.256" v="217" actId="20577"/>
        <pc:sldMkLst>
          <pc:docMk/>
          <pc:sldMk cId="2917065045" sldId="2076138004"/>
        </pc:sldMkLst>
        <pc:spChg chg="add mod">
          <ac:chgData name="Yi-Ting Hung" userId="9dd5c990-abac-41d4-8ddf-f801e41b4aa1" providerId="ADAL" clId="{661458ED-F4F7-43D7-B2A8-7FFACDF7FE3A}" dt="2022-03-17T17:37:39.256" v="217" actId="20577"/>
          <ac:spMkLst>
            <pc:docMk/>
            <pc:sldMk cId="2917065045" sldId="2076138004"/>
            <ac:spMk id="16" creationId="{837FCBEC-3646-42D6-9995-E568F8D35EE3}"/>
          </ac:spMkLst>
        </pc:spChg>
      </pc:sldChg>
      <pc:sldChg chg="addSp modSp add mod">
        <pc:chgData name="Yi-Ting Hung" userId="9dd5c990-abac-41d4-8ddf-f801e41b4aa1" providerId="ADAL" clId="{661458ED-F4F7-43D7-B2A8-7FFACDF7FE3A}" dt="2022-03-17T17:12:14.178" v="53" actId="20577"/>
        <pc:sldMkLst>
          <pc:docMk/>
          <pc:sldMk cId="3280218688" sldId="2076138023"/>
        </pc:sldMkLst>
        <pc:spChg chg="add mod">
          <ac:chgData name="Yi-Ting Hung" userId="9dd5c990-abac-41d4-8ddf-f801e41b4aa1" providerId="ADAL" clId="{661458ED-F4F7-43D7-B2A8-7FFACDF7FE3A}" dt="2022-03-17T17:12:14.178" v="53" actId="20577"/>
          <ac:spMkLst>
            <pc:docMk/>
            <pc:sldMk cId="3280218688" sldId="2076138023"/>
            <ac:spMk id="16" creationId="{3C0CBEED-AA18-4A58-A961-1C66BF125B20}"/>
          </ac:spMkLst>
        </pc:spChg>
      </pc:sldChg>
      <pc:sldChg chg="addSp modSp add mod">
        <pc:chgData name="Yi-Ting Hung" userId="9dd5c990-abac-41d4-8ddf-f801e41b4aa1" providerId="ADAL" clId="{661458ED-F4F7-43D7-B2A8-7FFACDF7FE3A}" dt="2022-03-17T17:20:47.969" v="131" actId="20577"/>
        <pc:sldMkLst>
          <pc:docMk/>
          <pc:sldMk cId="4265092414" sldId="2076138050"/>
        </pc:sldMkLst>
        <pc:spChg chg="add mod">
          <ac:chgData name="Yi-Ting Hung" userId="9dd5c990-abac-41d4-8ddf-f801e41b4aa1" providerId="ADAL" clId="{661458ED-F4F7-43D7-B2A8-7FFACDF7FE3A}" dt="2022-03-17T17:20:47.969" v="131" actId="20577"/>
          <ac:spMkLst>
            <pc:docMk/>
            <pc:sldMk cId="4265092414" sldId="2076138050"/>
            <ac:spMk id="19" creationId="{3E51E0EC-09B2-4636-89CE-82C0750E6D90}"/>
          </ac:spMkLst>
        </pc:spChg>
      </pc:sldChg>
      <pc:sldChg chg="addSp modSp add mod">
        <pc:chgData name="Yi-Ting Hung" userId="9dd5c990-abac-41d4-8ddf-f801e41b4aa1" providerId="ADAL" clId="{661458ED-F4F7-43D7-B2A8-7FFACDF7FE3A}" dt="2022-03-17T17:17:09.897" v="84" actId="20577"/>
        <pc:sldMkLst>
          <pc:docMk/>
          <pc:sldMk cId="1166355688" sldId="2076138082"/>
        </pc:sldMkLst>
        <pc:spChg chg="add mod">
          <ac:chgData name="Yi-Ting Hung" userId="9dd5c990-abac-41d4-8ddf-f801e41b4aa1" providerId="ADAL" clId="{661458ED-F4F7-43D7-B2A8-7FFACDF7FE3A}" dt="2022-03-17T17:17:09.897" v="84" actId="20577"/>
          <ac:spMkLst>
            <pc:docMk/>
            <pc:sldMk cId="1166355688" sldId="2076138082"/>
            <ac:spMk id="20" creationId="{A621E899-95BB-459A-B5D3-6FD5CD3A1931}"/>
          </ac:spMkLst>
        </pc:spChg>
      </pc:sldChg>
      <pc:sldChg chg="addSp modSp add mod">
        <pc:chgData name="Yi-Ting Hung" userId="9dd5c990-abac-41d4-8ddf-f801e41b4aa1" providerId="ADAL" clId="{661458ED-F4F7-43D7-B2A8-7FFACDF7FE3A}" dt="2022-03-17T17:22:09.823" v="143" actId="20577"/>
        <pc:sldMkLst>
          <pc:docMk/>
          <pc:sldMk cId="2335509915" sldId="2076138084"/>
        </pc:sldMkLst>
        <pc:spChg chg="add mod">
          <ac:chgData name="Yi-Ting Hung" userId="9dd5c990-abac-41d4-8ddf-f801e41b4aa1" providerId="ADAL" clId="{661458ED-F4F7-43D7-B2A8-7FFACDF7FE3A}" dt="2022-03-17T17:22:09.823" v="143" actId="20577"/>
          <ac:spMkLst>
            <pc:docMk/>
            <pc:sldMk cId="2335509915" sldId="2076138084"/>
            <ac:spMk id="19" creationId="{64CC6784-B4F0-4322-8085-E7CA0C750D81}"/>
          </ac:spMkLst>
        </pc:spChg>
      </pc:sldChg>
      <pc:sldChg chg="addSp modSp add mod">
        <pc:chgData name="Yi-Ting Hung" userId="9dd5c990-abac-41d4-8ddf-f801e41b4aa1" providerId="ADAL" clId="{661458ED-F4F7-43D7-B2A8-7FFACDF7FE3A}" dt="2022-03-17T17:16:01.563" v="78" actId="20577"/>
        <pc:sldMkLst>
          <pc:docMk/>
          <pc:sldMk cId="2608614608" sldId="2076138107"/>
        </pc:sldMkLst>
        <pc:spChg chg="add mod">
          <ac:chgData name="Yi-Ting Hung" userId="9dd5c990-abac-41d4-8ddf-f801e41b4aa1" providerId="ADAL" clId="{661458ED-F4F7-43D7-B2A8-7FFACDF7FE3A}" dt="2022-03-17T17:16:01.563" v="78" actId="20577"/>
          <ac:spMkLst>
            <pc:docMk/>
            <pc:sldMk cId="2608614608" sldId="2076138107"/>
            <ac:spMk id="20" creationId="{5E0F4AF7-F0FC-415E-A52E-57FE03AB00E0}"/>
          </ac:spMkLst>
        </pc:spChg>
      </pc:sldChg>
      <pc:sldChg chg="addSp modSp add mod">
        <pc:chgData name="Yi-Ting Hung" userId="9dd5c990-abac-41d4-8ddf-f801e41b4aa1" providerId="ADAL" clId="{661458ED-F4F7-43D7-B2A8-7FFACDF7FE3A}" dt="2022-03-17T17:19:01.105" v="102" actId="20577"/>
        <pc:sldMkLst>
          <pc:docMk/>
          <pc:sldMk cId="4171800378" sldId="2076138111"/>
        </pc:sldMkLst>
        <pc:spChg chg="add mod">
          <ac:chgData name="Yi-Ting Hung" userId="9dd5c990-abac-41d4-8ddf-f801e41b4aa1" providerId="ADAL" clId="{661458ED-F4F7-43D7-B2A8-7FFACDF7FE3A}" dt="2022-03-17T17:19:01.105" v="102" actId="20577"/>
          <ac:spMkLst>
            <pc:docMk/>
            <pc:sldMk cId="4171800378" sldId="2076138111"/>
            <ac:spMk id="17" creationId="{6F457B79-9AA1-498F-A816-8EC14E581A0C}"/>
          </ac:spMkLst>
        </pc:spChg>
      </pc:sldChg>
      <pc:sldChg chg="addSp modSp add mod">
        <pc:chgData name="Yi-Ting Hung" userId="9dd5c990-abac-41d4-8ddf-f801e41b4aa1" providerId="ADAL" clId="{661458ED-F4F7-43D7-B2A8-7FFACDF7FE3A}" dt="2022-03-17T17:11:55.811" v="48" actId="20577"/>
        <pc:sldMkLst>
          <pc:docMk/>
          <pc:sldMk cId="1353463572" sldId="2076138132"/>
        </pc:sldMkLst>
        <pc:spChg chg="add mod">
          <ac:chgData name="Yi-Ting Hung" userId="9dd5c990-abac-41d4-8ddf-f801e41b4aa1" providerId="ADAL" clId="{661458ED-F4F7-43D7-B2A8-7FFACDF7FE3A}" dt="2022-03-17T17:11:55.811" v="48" actId="20577"/>
          <ac:spMkLst>
            <pc:docMk/>
            <pc:sldMk cId="1353463572" sldId="2076138132"/>
            <ac:spMk id="16" creationId="{718E6E6D-1EE3-45A1-AB1F-C99CE194BDF8}"/>
          </ac:spMkLst>
        </pc:spChg>
      </pc:sldChg>
      <pc:sldChg chg="modSp add mod">
        <pc:chgData name="Yi-Ting Hung" userId="9dd5c990-abac-41d4-8ddf-f801e41b4aa1" providerId="ADAL" clId="{661458ED-F4F7-43D7-B2A8-7FFACDF7FE3A}" dt="2022-03-17T17:07:22.860" v="25" actId="20577"/>
        <pc:sldMkLst>
          <pc:docMk/>
          <pc:sldMk cId="3220905105" sldId="2076138133"/>
        </pc:sldMkLst>
        <pc:spChg chg="mod">
          <ac:chgData name="Yi-Ting Hung" userId="9dd5c990-abac-41d4-8ddf-f801e41b4aa1" providerId="ADAL" clId="{661458ED-F4F7-43D7-B2A8-7FFACDF7FE3A}" dt="2022-03-17T17:07:22.860" v="25" actId="20577"/>
          <ac:spMkLst>
            <pc:docMk/>
            <pc:sldMk cId="3220905105" sldId="2076138133"/>
            <ac:spMk id="3" creationId="{6578AF98-DD32-4443-AFE5-519E84075324}"/>
          </ac:spMkLst>
        </pc:spChg>
      </pc:sldChg>
      <pc:sldChg chg="modSp add mod ord">
        <pc:chgData name="Yi-Ting Hung" userId="9dd5c990-abac-41d4-8ddf-f801e41b4aa1" providerId="ADAL" clId="{661458ED-F4F7-43D7-B2A8-7FFACDF7FE3A}" dt="2022-03-17T17:19:53.963" v="123" actId="20577"/>
        <pc:sldMkLst>
          <pc:docMk/>
          <pc:sldMk cId="3995492905" sldId="2076138134"/>
        </pc:sldMkLst>
        <pc:spChg chg="mod">
          <ac:chgData name="Yi-Ting Hung" userId="9dd5c990-abac-41d4-8ddf-f801e41b4aa1" providerId="ADAL" clId="{661458ED-F4F7-43D7-B2A8-7FFACDF7FE3A}" dt="2022-03-17T17:19:53.963" v="123" actId="20577"/>
          <ac:spMkLst>
            <pc:docMk/>
            <pc:sldMk cId="3995492905" sldId="2076138134"/>
            <ac:spMk id="3" creationId="{6578AF98-DD32-4443-AFE5-519E84075324}"/>
          </ac:spMkLst>
        </pc:spChg>
      </pc:sldChg>
      <pc:sldChg chg="modSp add mod">
        <pc:chgData name="Yi-Ting Hung" userId="9dd5c990-abac-41d4-8ddf-f801e41b4aa1" providerId="ADAL" clId="{661458ED-F4F7-43D7-B2A8-7FFACDF7FE3A}" dt="2022-03-17T17:21:22.122" v="138" actId="20577"/>
        <pc:sldMkLst>
          <pc:docMk/>
          <pc:sldMk cId="2165844904" sldId="2076138135"/>
        </pc:sldMkLst>
        <pc:spChg chg="mod">
          <ac:chgData name="Yi-Ting Hung" userId="9dd5c990-abac-41d4-8ddf-f801e41b4aa1" providerId="ADAL" clId="{661458ED-F4F7-43D7-B2A8-7FFACDF7FE3A}" dt="2022-03-17T17:21:22.122" v="138" actId="20577"/>
          <ac:spMkLst>
            <pc:docMk/>
            <pc:sldMk cId="2165844904" sldId="2076138135"/>
            <ac:spMk id="3" creationId="{6578AF98-DD32-4443-AFE5-519E84075324}"/>
          </ac:spMkLst>
        </pc:spChg>
      </pc:sldChg>
      <pc:sldChg chg="modSp add mod">
        <pc:chgData name="Yi-Ting Hung" userId="9dd5c990-abac-41d4-8ddf-f801e41b4aa1" providerId="ADAL" clId="{661458ED-F4F7-43D7-B2A8-7FFACDF7FE3A}" dt="2022-03-17T17:25:31.652" v="164" actId="20577"/>
        <pc:sldMkLst>
          <pc:docMk/>
          <pc:sldMk cId="2158934321" sldId="2076138136"/>
        </pc:sldMkLst>
        <pc:spChg chg="mod">
          <ac:chgData name="Yi-Ting Hung" userId="9dd5c990-abac-41d4-8ddf-f801e41b4aa1" providerId="ADAL" clId="{661458ED-F4F7-43D7-B2A8-7FFACDF7FE3A}" dt="2022-03-17T17:25:31.652" v="164" actId="20577"/>
          <ac:spMkLst>
            <pc:docMk/>
            <pc:sldMk cId="2158934321" sldId="2076138136"/>
            <ac:spMk id="3" creationId="{6578AF98-DD32-4443-AFE5-519E84075324}"/>
          </ac:spMkLst>
        </pc:spChg>
      </pc:sldChg>
      <pc:sldChg chg="addSp delSp modSp add mod">
        <pc:chgData name="Yi-Ting Hung" userId="9dd5c990-abac-41d4-8ddf-f801e41b4aa1" providerId="ADAL" clId="{661458ED-F4F7-43D7-B2A8-7FFACDF7FE3A}" dt="2022-03-17T17:30:13.651" v="181" actId="20577"/>
        <pc:sldMkLst>
          <pc:docMk/>
          <pc:sldMk cId="672284169" sldId="2076138137"/>
        </pc:sldMkLst>
        <pc:spChg chg="mod">
          <ac:chgData name="Yi-Ting Hung" userId="9dd5c990-abac-41d4-8ddf-f801e41b4aa1" providerId="ADAL" clId="{661458ED-F4F7-43D7-B2A8-7FFACDF7FE3A}" dt="2022-03-17T17:30:13.651" v="181" actId="20577"/>
          <ac:spMkLst>
            <pc:docMk/>
            <pc:sldMk cId="672284169" sldId="2076138137"/>
            <ac:spMk id="3" creationId="{6578AF98-DD32-4443-AFE5-519E84075324}"/>
          </ac:spMkLst>
        </pc:spChg>
        <pc:spChg chg="add del mod">
          <ac:chgData name="Yi-Ting Hung" userId="9dd5c990-abac-41d4-8ddf-f801e41b4aa1" providerId="ADAL" clId="{661458ED-F4F7-43D7-B2A8-7FFACDF7FE3A}" dt="2022-03-17T17:26:35.967" v="170" actId="21"/>
          <ac:spMkLst>
            <pc:docMk/>
            <pc:sldMk cId="672284169" sldId="2076138137"/>
            <ac:spMk id="4" creationId="{C4560FFC-8A76-4D5D-87DC-8FDB74DADD88}"/>
          </ac:spMkLst>
        </pc:spChg>
      </pc:sldChg>
      <pc:sldChg chg="addSp modSp add mod ord">
        <pc:chgData name="Yi-Ting Hung" userId="9dd5c990-abac-41d4-8ddf-f801e41b4aa1" providerId="ADAL" clId="{661458ED-F4F7-43D7-B2A8-7FFACDF7FE3A}" dt="2022-03-17T17:26:43.032" v="174" actId="20577"/>
        <pc:sldMkLst>
          <pc:docMk/>
          <pc:sldMk cId="3171874821" sldId="2076138178"/>
        </pc:sldMkLst>
        <pc:spChg chg="add mod">
          <ac:chgData name="Yi-Ting Hung" userId="9dd5c990-abac-41d4-8ddf-f801e41b4aa1" providerId="ADAL" clId="{661458ED-F4F7-43D7-B2A8-7FFACDF7FE3A}" dt="2022-03-17T17:26:43.032" v="174" actId="20577"/>
          <ac:spMkLst>
            <pc:docMk/>
            <pc:sldMk cId="3171874821" sldId="2076138178"/>
            <ac:spMk id="18" creationId="{4D7738ED-1EA6-4E83-963F-9DC1762171F9}"/>
          </ac:spMkLst>
        </pc:spChg>
      </pc:sldChg>
      <pc:sldChg chg="modSp add mod ord">
        <pc:chgData name="Yi-Ting Hung" userId="9dd5c990-abac-41d4-8ddf-f801e41b4aa1" providerId="ADAL" clId="{661458ED-F4F7-43D7-B2A8-7FFACDF7FE3A}" dt="2022-03-17T17:35:12.618" v="195" actId="20577"/>
        <pc:sldMkLst>
          <pc:docMk/>
          <pc:sldMk cId="2864178886" sldId="2076138179"/>
        </pc:sldMkLst>
        <pc:spChg chg="mod">
          <ac:chgData name="Yi-Ting Hung" userId="9dd5c990-abac-41d4-8ddf-f801e41b4aa1" providerId="ADAL" clId="{661458ED-F4F7-43D7-B2A8-7FFACDF7FE3A}" dt="2022-03-17T17:35:12.618" v="195" actId="20577"/>
          <ac:spMkLst>
            <pc:docMk/>
            <pc:sldMk cId="2864178886" sldId="2076138179"/>
            <ac:spMk id="3" creationId="{6578AF98-DD32-4443-AFE5-519E84075324}"/>
          </ac:spMkLst>
        </pc:spChg>
      </pc:sldChg>
    </pc:docChg>
  </pc:docChgLst>
  <pc:docChgLst>
    <pc:chgData name="Kavita Chopra" userId="S::kavita.chopra@avanade.com::17288ae5-7810-4e3e-b697-88861bbbbcb0" providerId="AD" clId="Web-{2680C855-6C4D-0B50-B6C1-658EA3A09150}"/>
    <pc:docChg chg="modSld">
      <pc:chgData name="Kavita Chopra" userId="S::kavita.chopra@avanade.com::17288ae5-7810-4e3e-b697-88861bbbbcb0" providerId="AD" clId="Web-{2680C855-6C4D-0B50-B6C1-658EA3A09150}" dt="2022-03-09T15:35:03.214" v="54" actId="20577"/>
      <pc:docMkLst>
        <pc:docMk/>
      </pc:docMkLst>
      <pc:sldChg chg="modSp">
        <pc:chgData name="Kavita Chopra" userId="S::kavita.chopra@avanade.com::17288ae5-7810-4e3e-b697-88861bbbbcb0" providerId="AD" clId="Web-{2680C855-6C4D-0B50-B6C1-658EA3A09150}" dt="2022-03-09T15:35:03.214" v="54" actId="20577"/>
        <pc:sldMkLst>
          <pc:docMk/>
          <pc:sldMk cId="3087520817" sldId="4152"/>
        </pc:sldMkLst>
        <pc:spChg chg="mod">
          <ac:chgData name="Kavita Chopra" userId="S::kavita.chopra@avanade.com::17288ae5-7810-4e3e-b697-88861bbbbcb0" providerId="AD" clId="Web-{2680C855-6C4D-0B50-B6C1-658EA3A09150}" dt="2022-03-09T15:35:03.214" v="54" actId="20577"/>
          <ac:spMkLst>
            <pc:docMk/>
            <pc:sldMk cId="3087520817" sldId="4152"/>
            <ac:spMk id="20" creationId="{684EFD32-2CD8-4459-B1DD-FE1139E98053}"/>
          </ac:spMkLst>
        </pc:spChg>
      </pc:sldChg>
    </pc:docChg>
  </pc:docChgLst>
  <pc:docChgLst>
    <pc:chgData name="Sowmya Prakash" userId="S::sowmya.c.prakash@avanade.com::eba35ed4-c23e-41cd-9062-384040ef55eb" providerId="AD" clId="Web-{557A31E0-2F7F-4DE1-B7F7-B2B9C82E2EC7}"/>
    <pc:docChg chg="addSld modSld">
      <pc:chgData name="Sowmya Prakash" userId="S::sowmya.c.prakash@avanade.com::eba35ed4-c23e-41cd-9062-384040ef55eb" providerId="AD" clId="Web-{557A31E0-2F7F-4DE1-B7F7-B2B9C82E2EC7}" dt="2022-06-03T13:50:54.448" v="209" actId="1076"/>
      <pc:docMkLst>
        <pc:docMk/>
      </pc:docMkLst>
      <pc:sldChg chg="modSp">
        <pc:chgData name="Sowmya Prakash" userId="S::sowmya.c.prakash@avanade.com::eba35ed4-c23e-41cd-9062-384040ef55eb" providerId="AD" clId="Web-{557A31E0-2F7F-4DE1-B7F7-B2B9C82E2EC7}" dt="2022-06-03T13:34:57.766" v="20" actId="1076"/>
        <pc:sldMkLst>
          <pc:docMk/>
          <pc:sldMk cId="3039798316" sldId="2076138249"/>
        </pc:sldMkLst>
        <pc:picChg chg="mod">
          <ac:chgData name="Sowmya Prakash" userId="S::sowmya.c.prakash@avanade.com::eba35ed4-c23e-41cd-9062-384040ef55eb" providerId="AD" clId="Web-{557A31E0-2F7F-4DE1-B7F7-B2B9C82E2EC7}" dt="2022-06-03T13:34:57.766" v="20" actId="1076"/>
          <ac:picMkLst>
            <pc:docMk/>
            <pc:sldMk cId="3039798316" sldId="2076138249"/>
            <ac:picMk id="5" creationId="{71672054-14CD-C55D-FBE9-C582345914F8}"/>
          </ac:picMkLst>
        </pc:picChg>
      </pc:sldChg>
      <pc:sldChg chg="addSp delSp modSp new addAnim delAnim">
        <pc:chgData name="Sowmya Prakash" userId="S::sowmya.c.prakash@avanade.com::eba35ed4-c23e-41cd-9062-384040ef55eb" providerId="AD" clId="Web-{557A31E0-2F7F-4DE1-B7F7-B2B9C82E2EC7}" dt="2022-06-03T13:50:54.448" v="209" actId="1076"/>
        <pc:sldMkLst>
          <pc:docMk/>
          <pc:sldMk cId="1664206098" sldId="2076138250"/>
        </pc:sldMkLst>
        <pc:spChg chg="del">
          <ac:chgData name="Sowmya Prakash" userId="S::sowmya.c.prakash@avanade.com::eba35ed4-c23e-41cd-9062-384040ef55eb" providerId="AD" clId="Web-{557A31E0-2F7F-4DE1-B7F7-B2B9C82E2EC7}" dt="2022-06-03T13:34:17.327" v="16"/>
          <ac:spMkLst>
            <pc:docMk/>
            <pc:sldMk cId="1664206098" sldId="2076138250"/>
            <ac:spMk id="2" creationId="{053AC705-2971-9F52-C2D9-470E04D5264A}"/>
          </ac:spMkLst>
        </pc:spChg>
        <pc:spChg chg="mod">
          <ac:chgData name="Sowmya Prakash" userId="S::sowmya.c.prakash@avanade.com::eba35ed4-c23e-41cd-9062-384040ef55eb" providerId="AD" clId="Web-{557A31E0-2F7F-4DE1-B7F7-B2B9C82E2EC7}" dt="2022-06-03T13:33:18.138" v="13" actId="20577"/>
          <ac:spMkLst>
            <pc:docMk/>
            <pc:sldMk cId="1664206098" sldId="2076138250"/>
            <ac:spMk id="3" creationId="{2C3C8213-22B6-D103-559F-5F1D95F0231F}"/>
          </ac:spMkLst>
        </pc:spChg>
        <pc:spChg chg="add mod">
          <ac:chgData name="Sowmya Prakash" userId="S::sowmya.c.prakash@avanade.com::eba35ed4-c23e-41cd-9062-384040ef55eb" providerId="AD" clId="Web-{557A31E0-2F7F-4DE1-B7F7-B2B9C82E2EC7}" dt="2022-06-03T13:50:40.901" v="207" actId="1076"/>
          <ac:spMkLst>
            <pc:docMk/>
            <pc:sldMk cId="1664206098" sldId="2076138250"/>
            <ac:spMk id="7" creationId="{F92FF20E-48B3-1268-5076-17DDEC256679}"/>
          </ac:spMkLst>
        </pc:spChg>
        <pc:spChg chg="add mod">
          <ac:chgData name="Sowmya Prakash" userId="S::sowmya.c.prakash@avanade.com::eba35ed4-c23e-41cd-9062-384040ef55eb" providerId="AD" clId="Web-{557A31E0-2F7F-4DE1-B7F7-B2B9C82E2EC7}" dt="2022-06-03T13:37:58.521" v="42" actId="14100"/>
          <ac:spMkLst>
            <pc:docMk/>
            <pc:sldMk cId="1664206098" sldId="2076138250"/>
            <ac:spMk id="10" creationId="{120CB6AB-CEA1-4DCE-EEE1-5A2871ECB768}"/>
          </ac:spMkLst>
        </pc:spChg>
        <pc:spChg chg="add mod">
          <ac:chgData name="Sowmya Prakash" userId="S::sowmya.c.prakash@avanade.com::eba35ed4-c23e-41cd-9062-384040ef55eb" providerId="AD" clId="Web-{557A31E0-2F7F-4DE1-B7F7-B2B9C82E2EC7}" dt="2022-06-03T13:48:41.132" v="172" actId="20577"/>
          <ac:spMkLst>
            <pc:docMk/>
            <pc:sldMk cId="1664206098" sldId="2076138250"/>
            <ac:spMk id="11" creationId="{B6A4755C-195E-6EE4-2964-E0307E8C3024}"/>
          </ac:spMkLst>
        </pc:spChg>
        <pc:spChg chg="add mod">
          <ac:chgData name="Sowmya Prakash" userId="S::sowmya.c.prakash@avanade.com::eba35ed4-c23e-41cd-9062-384040ef55eb" providerId="AD" clId="Web-{557A31E0-2F7F-4DE1-B7F7-B2B9C82E2EC7}" dt="2022-06-03T13:39:59.290" v="62" actId="1076"/>
          <ac:spMkLst>
            <pc:docMk/>
            <pc:sldMk cId="1664206098" sldId="2076138250"/>
            <ac:spMk id="13" creationId="{CDD5EFF1-F5D4-DF5C-7087-3CA05ECF7F24}"/>
          </ac:spMkLst>
        </pc:spChg>
        <pc:spChg chg="add del">
          <ac:chgData name="Sowmya Prakash" userId="S::sowmya.c.prakash@avanade.com::eba35ed4-c23e-41cd-9062-384040ef55eb" providerId="AD" clId="Web-{557A31E0-2F7F-4DE1-B7F7-B2B9C82E2EC7}" dt="2022-06-03T13:38:34.584" v="48"/>
          <ac:spMkLst>
            <pc:docMk/>
            <pc:sldMk cId="1664206098" sldId="2076138250"/>
            <ac:spMk id="14" creationId="{2FAB1098-1028-8B75-E058-EDE6EC098F0D}"/>
          </ac:spMkLst>
        </pc:spChg>
        <pc:spChg chg="add mod">
          <ac:chgData name="Sowmya Prakash" userId="S::sowmya.c.prakash@avanade.com::eba35ed4-c23e-41cd-9062-384040ef55eb" providerId="AD" clId="Web-{557A31E0-2F7F-4DE1-B7F7-B2B9C82E2EC7}" dt="2022-06-03T13:48:48.007" v="173" actId="20577"/>
          <ac:spMkLst>
            <pc:docMk/>
            <pc:sldMk cId="1664206098" sldId="2076138250"/>
            <ac:spMk id="15" creationId="{9E11909C-2D69-EF9C-1CFF-E877DFABD5BE}"/>
          </ac:spMkLst>
        </pc:spChg>
        <pc:spChg chg="add mod">
          <ac:chgData name="Sowmya Prakash" userId="S::sowmya.c.prakash@avanade.com::eba35ed4-c23e-41cd-9062-384040ef55eb" providerId="AD" clId="Web-{557A31E0-2F7F-4DE1-B7F7-B2B9C82E2EC7}" dt="2022-06-03T13:41:30.058" v="70" actId="1076"/>
          <ac:spMkLst>
            <pc:docMk/>
            <pc:sldMk cId="1664206098" sldId="2076138250"/>
            <ac:spMk id="17" creationId="{E757303A-14DC-259C-F9D4-EDB7ABBF2082}"/>
          </ac:spMkLst>
        </pc:spChg>
        <pc:spChg chg="add del">
          <ac:chgData name="Sowmya Prakash" userId="S::sowmya.c.prakash@avanade.com::eba35ed4-c23e-41cd-9062-384040ef55eb" providerId="AD" clId="Web-{557A31E0-2F7F-4DE1-B7F7-B2B9C82E2EC7}" dt="2022-06-03T13:41:08.729" v="65"/>
          <ac:spMkLst>
            <pc:docMk/>
            <pc:sldMk cId="1664206098" sldId="2076138250"/>
            <ac:spMk id="19" creationId="{DB80DA06-3973-93D5-DC58-1A03AADE2B0A}"/>
          </ac:spMkLst>
        </pc:spChg>
        <pc:spChg chg="add mod">
          <ac:chgData name="Sowmya Prakash" userId="S::sowmya.c.prakash@avanade.com::eba35ed4-c23e-41cd-9062-384040ef55eb" providerId="AD" clId="Web-{557A31E0-2F7F-4DE1-B7F7-B2B9C82E2EC7}" dt="2022-06-03T13:43:22.983" v="86" actId="1076"/>
          <ac:spMkLst>
            <pc:docMk/>
            <pc:sldMk cId="1664206098" sldId="2076138250"/>
            <ac:spMk id="22" creationId="{A43006FD-8088-62B9-D7FC-BBEA96F64FF0}"/>
          </ac:spMkLst>
        </pc:spChg>
        <pc:spChg chg="add mod">
          <ac:chgData name="Sowmya Prakash" userId="S::sowmya.c.prakash@avanade.com::eba35ed4-c23e-41cd-9062-384040ef55eb" providerId="AD" clId="Web-{557A31E0-2F7F-4DE1-B7F7-B2B9C82E2EC7}" dt="2022-06-03T13:45:29.236" v="131" actId="14100"/>
          <ac:spMkLst>
            <pc:docMk/>
            <pc:sldMk cId="1664206098" sldId="2076138250"/>
            <ac:spMk id="23" creationId="{AF821E33-AD7B-ABCA-4E3F-DB3C2F446739}"/>
          </ac:spMkLst>
        </pc:spChg>
        <pc:spChg chg="add mod">
          <ac:chgData name="Sowmya Prakash" userId="S::sowmya.c.prakash@avanade.com::eba35ed4-c23e-41cd-9062-384040ef55eb" providerId="AD" clId="Web-{557A31E0-2F7F-4DE1-B7F7-B2B9C82E2EC7}" dt="2022-06-03T13:44:50.579" v="126" actId="14100"/>
          <ac:spMkLst>
            <pc:docMk/>
            <pc:sldMk cId="1664206098" sldId="2076138250"/>
            <ac:spMk id="25" creationId="{CB36DA36-6873-FE72-0B98-ADA8A248DB25}"/>
          </ac:spMkLst>
        </pc:spChg>
        <pc:spChg chg="add mod">
          <ac:chgData name="Sowmya Prakash" userId="S::sowmya.c.prakash@avanade.com::eba35ed4-c23e-41cd-9062-384040ef55eb" providerId="AD" clId="Web-{557A31E0-2F7F-4DE1-B7F7-B2B9C82E2EC7}" dt="2022-06-03T13:44:40.641" v="124" actId="14100"/>
          <ac:spMkLst>
            <pc:docMk/>
            <pc:sldMk cId="1664206098" sldId="2076138250"/>
            <ac:spMk id="28" creationId="{FE7A4FB6-3EF8-1E72-FD07-1B9F78ED625F}"/>
          </ac:spMkLst>
        </pc:spChg>
        <pc:spChg chg="add mod">
          <ac:chgData name="Sowmya Prakash" userId="S::sowmya.c.prakash@avanade.com::eba35ed4-c23e-41cd-9062-384040ef55eb" providerId="AD" clId="Web-{557A31E0-2F7F-4DE1-B7F7-B2B9C82E2EC7}" dt="2022-06-03T13:46:00.909" v="136" actId="1076"/>
          <ac:spMkLst>
            <pc:docMk/>
            <pc:sldMk cId="1664206098" sldId="2076138250"/>
            <ac:spMk id="29" creationId="{1D56C96E-0BD0-D96A-C936-A0353D41E98A}"/>
          </ac:spMkLst>
        </pc:spChg>
        <pc:spChg chg="add mod">
          <ac:chgData name="Sowmya Prakash" userId="S::sowmya.c.prakash@avanade.com::eba35ed4-c23e-41cd-9062-384040ef55eb" providerId="AD" clId="Web-{557A31E0-2F7F-4DE1-B7F7-B2B9C82E2EC7}" dt="2022-06-03T13:46:08.456" v="140" actId="1076"/>
          <ac:spMkLst>
            <pc:docMk/>
            <pc:sldMk cId="1664206098" sldId="2076138250"/>
            <ac:spMk id="31" creationId="{6617537A-4DB4-0091-0679-49CFF9FE4E94}"/>
          </ac:spMkLst>
        </pc:spChg>
        <pc:spChg chg="add mod">
          <ac:chgData name="Sowmya Prakash" userId="S::sowmya.c.prakash@avanade.com::eba35ed4-c23e-41cd-9062-384040ef55eb" providerId="AD" clId="Web-{557A31E0-2F7F-4DE1-B7F7-B2B9C82E2EC7}" dt="2022-06-03T13:46:00.940" v="139" actId="1076"/>
          <ac:spMkLst>
            <pc:docMk/>
            <pc:sldMk cId="1664206098" sldId="2076138250"/>
            <ac:spMk id="34" creationId="{044EECA2-8B5E-B34C-AF0B-9AEDCFDCE8F3}"/>
          </ac:spMkLst>
        </pc:spChg>
        <pc:spChg chg="add mod">
          <ac:chgData name="Sowmya Prakash" userId="S::sowmya.c.prakash@avanade.com::eba35ed4-c23e-41cd-9062-384040ef55eb" providerId="AD" clId="Web-{557A31E0-2F7F-4DE1-B7F7-B2B9C82E2EC7}" dt="2022-06-03T13:47:09.598" v="151"/>
          <ac:spMkLst>
            <pc:docMk/>
            <pc:sldMk cId="1664206098" sldId="2076138250"/>
            <ac:spMk id="35" creationId="{285AB919-CB70-3A0B-26AC-D8CAB7DD5257}"/>
          </ac:spMkLst>
        </pc:spChg>
        <pc:spChg chg="add mod">
          <ac:chgData name="Sowmya Prakash" userId="S::sowmya.c.prakash@avanade.com::eba35ed4-c23e-41cd-9062-384040ef55eb" providerId="AD" clId="Web-{557A31E0-2F7F-4DE1-B7F7-B2B9C82E2EC7}" dt="2022-06-03T13:47:18.864" v="153" actId="1076"/>
          <ac:spMkLst>
            <pc:docMk/>
            <pc:sldMk cId="1664206098" sldId="2076138250"/>
            <ac:spMk id="36" creationId="{07532981-0F0C-4B1F-74A7-7139E72CB9A9}"/>
          </ac:spMkLst>
        </pc:spChg>
        <pc:spChg chg="add mod">
          <ac:chgData name="Sowmya Prakash" userId="S::sowmya.c.prakash@avanade.com::eba35ed4-c23e-41cd-9062-384040ef55eb" providerId="AD" clId="Web-{557A31E0-2F7F-4DE1-B7F7-B2B9C82E2EC7}" dt="2022-06-03T13:48:29.882" v="171" actId="20577"/>
          <ac:spMkLst>
            <pc:docMk/>
            <pc:sldMk cId="1664206098" sldId="2076138250"/>
            <ac:spMk id="40" creationId="{F382B50E-2B38-8E71-4A07-6C99CEB80EAF}"/>
          </ac:spMkLst>
        </pc:spChg>
        <pc:spChg chg="add mod">
          <ac:chgData name="Sowmya Prakash" userId="S::sowmya.c.prakash@avanade.com::eba35ed4-c23e-41cd-9062-384040ef55eb" providerId="AD" clId="Web-{557A31E0-2F7F-4DE1-B7F7-B2B9C82E2EC7}" dt="2022-06-03T13:50:22.338" v="205" actId="20577"/>
          <ac:spMkLst>
            <pc:docMk/>
            <pc:sldMk cId="1664206098" sldId="2076138250"/>
            <ac:spMk id="41" creationId="{23F8848E-EF7C-A42B-98F1-6E7901650630}"/>
          </ac:spMkLst>
        </pc:spChg>
        <pc:spChg chg="add mod">
          <ac:chgData name="Sowmya Prakash" userId="S::sowmya.c.prakash@avanade.com::eba35ed4-c23e-41cd-9062-384040ef55eb" providerId="AD" clId="Web-{557A31E0-2F7F-4DE1-B7F7-B2B9C82E2EC7}" dt="2022-06-03T13:50:16.072" v="203" actId="20577"/>
          <ac:spMkLst>
            <pc:docMk/>
            <pc:sldMk cId="1664206098" sldId="2076138250"/>
            <ac:spMk id="42" creationId="{49D91F76-CE50-905C-215F-B0CAEA443A60}"/>
          </ac:spMkLst>
        </pc:spChg>
        <pc:spChg chg="add mod">
          <ac:chgData name="Sowmya Prakash" userId="S::sowmya.c.prakash@avanade.com::eba35ed4-c23e-41cd-9062-384040ef55eb" providerId="AD" clId="Web-{557A31E0-2F7F-4DE1-B7F7-B2B9C82E2EC7}" dt="2022-06-03T13:50:54.448" v="209" actId="1076"/>
          <ac:spMkLst>
            <pc:docMk/>
            <pc:sldMk cId="1664206098" sldId="2076138250"/>
            <ac:spMk id="44" creationId="{0A7FB1AF-F52C-386A-2623-521F395B7B85}"/>
          </ac:spMkLst>
        </pc:spChg>
        <pc:picChg chg="add mod">
          <ac:chgData name="Sowmya Prakash" userId="S::sowmya.c.prakash@avanade.com::eba35ed4-c23e-41cd-9062-384040ef55eb" providerId="AD" clId="Web-{557A31E0-2F7F-4DE1-B7F7-B2B9C82E2EC7}" dt="2022-06-03T13:50:36.167" v="206" actId="1076"/>
          <ac:picMkLst>
            <pc:docMk/>
            <pc:sldMk cId="1664206098" sldId="2076138250"/>
            <ac:picMk id="5" creationId="{1CA1CA47-2406-0C79-2B41-5A9D50076FE3}"/>
          </ac:picMkLst>
        </pc:picChg>
        <pc:picChg chg="add mod">
          <ac:chgData name="Sowmya Prakash" userId="S::sowmya.c.prakash@avanade.com::eba35ed4-c23e-41cd-9062-384040ef55eb" providerId="AD" clId="Web-{557A31E0-2F7F-4DE1-B7F7-B2B9C82E2EC7}" dt="2022-06-03T13:37:29.176" v="27" actId="1076"/>
          <ac:picMkLst>
            <pc:docMk/>
            <pc:sldMk cId="1664206098" sldId="2076138250"/>
            <ac:picMk id="8" creationId="{F6D81958-BA64-3ECB-96CD-552A96EA66E0}"/>
          </ac:picMkLst>
        </pc:picChg>
        <pc:picChg chg="add mod">
          <ac:chgData name="Sowmya Prakash" userId="S::sowmya.c.prakash@avanade.com::eba35ed4-c23e-41cd-9062-384040ef55eb" providerId="AD" clId="Web-{557A31E0-2F7F-4DE1-B7F7-B2B9C82E2EC7}" dt="2022-06-03T13:41:39.136" v="73" actId="1076"/>
          <ac:picMkLst>
            <pc:docMk/>
            <pc:sldMk cId="1664206098" sldId="2076138250"/>
            <ac:picMk id="20" creationId="{80C9E855-45A7-71C7-7645-60AC90CC7CCE}"/>
          </ac:picMkLst>
        </pc:picChg>
        <pc:picChg chg="add mod">
          <ac:chgData name="Sowmya Prakash" userId="S::sowmya.c.prakash@avanade.com::eba35ed4-c23e-41cd-9062-384040ef55eb" providerId="AD" clId="Web-{557A31E0-2F7F-4DE1-B7F7-B2B9C82E2EC7}" dt="2022-06-03T13:44:28.344" v="122" actId="14100"/>
          <ac:picMkLst>
            <pc:docMk/>
            <pc:sldMk cId="1664206098" sldId="2076138250"/>
            <ac:picMk id="26" creationId="{17D35841-EAA3-FEAB-DD2D-83E2EE7AD2BD}"/>
          </ac:picMkLst>
        </pc:picChg>
        <pc:picChg chg="add mod">
          <ac:chgData name="Sowmya Prakash" userId="S::sowmya.c.prakash@avanade.com::eba35ed4-c23e-41cd-9062-384040ef55eb" providerId="AD" clId="Web-{557A31E0-2F7F-4DE1-B7F7-B2B9C82E2EC7}" dt="2022-06-03T13:46:00.925" v="138" actId="1076"/>
          <ac:picMkLst>
            <pc:docMk/>
            <pc:sldMk cId="1664206098" sldId="2076138250"/>
            <ac:picMk id="32" creationId="{3998EB36-D134-81DD-AD24-3515807744E8}"/>
          </ac:picMkLst>
        </pc:picChg>
        <pc:cxnChg chg="add mod">
          <ac:chgData name="Sowmya Prakash" userId="S::sowmya.c.prakash@avanade.com::eba35ed4-c23e-41cd-9062-384040ef55eb" providerId="AD" clId="Web-{557A31E0-2F7F-4DE1-B7F7-B2B9C82E2EC7}" dt="2022-06-03T13:49:51.400" v="197" actId="14100"/>
          <ac:cxnSpMkLst>
            <pc:docMk/>
            <pc:sldMk cId="1664206098" sldId="2076138250"/>
            <ac:cxnSpMk id="37" creationId="{2A3A026D-254C-6AF7-2360-E53430A30129}"/>
          </ac:cxnSpMkLst>
        </pc:cxnChg>
        <pc:cxnChg chg="add mod">
          <ac:chgData name="Sowmya Prakash" userId="S::sowmya.c.prakash@avanade.com::eba35ed4-c23e-41cd-9062-384040ef55eb" providerId="AD" clId="Web-{557A31E0-2F7F-4DE1-B7F7-B2B9C82E2EC7}" dt="2022-06-03T13:49:55.697" v="198" actId="14100"/>
          <ac:cxnSpMkLst>
            <pc:docMk/>
            <pc:sldMk cId="1664206098" sldId="2076138250"/>
            <ac:cxnSpMk id="38" creationId="{3D9C1502-73A1-ABB5-5028-6592741BC78F}"/>
          </ac:cxnSpMkLst>
        </pc:cxnChg>
      </pc:sldChg>
    </pc:docChg>
  </pc:docChgLst>
  <pc:docChgLst>
    <pc:chgData name="Sowmya Prakash" userId="S::sowmya.c.prakash@avanade.com::eba35ed4-c23e-41cd-9062-384040ef55eb" providerId="AD" clId="Web-{1CA86ABA-A7CB-4566-A7AA-7072B220964F}"/>
    <pc:docChg chg="sldOrd">
      <pc:chgData name="Sowmya Prakash" userId="S::sowmya.c.prakash@avanade.com::eba35ed4-c23e-41cd-9062-384040ef55eb" providerId="AD" clId="Web-{1CA86ABA-A7CB-4566-A7AA-7072B220964F}" dt="2022-06-03T11:56:16.062" v="0"/>
      <pc:docMkLst>
        <pc:docMk/>
      </pc:docMkLst>
      <pc:sldChg chg="ord">
        <pc:chgData name="Sowmya Prakash" userId="S::sowmya.c.prakash@avanade.com::eba35ed4-c23e-41cd-9062-384040ef55eb" providerId="AD" clId="Web-{1CA86ABA-A7CB-4566-A7AA-7072B220964F}" dt="2022-06-03T11:56:16.062" v="0"/>
        <pc:sldMkLst>
          <pc:docMk/>
          <pc:sldMk cId="3039798316" sldId="2076138249"/>
        </pc:sldMkLst>
      </pc:sldChg>
    </pc:docChg>
  </pc:docChgLst>
  <pc:docChgLst>
    <pc:chgData name="Neslihan Keskin" userId="S::neslihan.keskin@avanade.com::906487bd-faee-468f-a876-29c3f315e952" providerId="AD" clId="Web-{AC938B4C-DEED-45E4-9C10-280F217A3B9C}"/>
    <pc:docChg chg="modSld">
      <pc:chgData name="Neslihan Keskin" userId="S::neslihan.keskin@avanade.com::906487bd-faee-468f-a876-29c3f315e952" providerId="AD" clId="Web-{AC938B4C-DEED-45E4-9C10-280F217A3B9C}" dt="2022-03-11T08:14:57.075" v="72" actId="20577"/>
      <pc:docMkLst>
        <pc:docMk/>
      </pc:docMkLst>
      <pc:sldChg chg="modSp">
        <pc:chgData name="Neslihan Keskin" userId="S::neslihan.keskin@avanade.com::906487bd-faee-468f-a876-29c3f315e952" providerId="AD" clId="Web-{AC938B4C-DEED-45E4-9C10-280F217A3B9C}" dt="2022-03-11T08:14:57.075" v="72" actId="20577"/>
        <pc:sldMkLst>
          <pc:docMk/>
          <pc:sldMk cId="25148551" sldId="4163"/>
        </pc:sldMkLst>
        <pc:spChg chg="mod">
          <ac:chgData name="Neslihan Keskin" userId="S::neslihan.keskin@avanade.com::906487bd-faee-468f-a876-29c3f315e952" providerId="AD" clId="Web-{AC938B4C-DEED-45E4-9C10-280F217A3B9C}" dt="2022-03-11T08:14:57.075" v="72" actId="20577"/>
          <ac:spMkLst>
            <pc:docMk/>
            <pc:sldMk cId="25148551" sldId="4163"/>
            <ac:spMk id="22" creationId="{91D6185F-62F3-4C87-8402-C189E6CBF7DE}"/>
          </ac:spMkLst>
        </pc:spChg>
      </pc:sldChg>
      <pc:sldChg chg="modSp">
        <pc:chgData name="Neslihan Keskin" userId="S::neslihan.keskin@avanade.com::906487bd-faee-468f-a876-29c3f315e952" providerId="AD" clId="Web-{AC938B4C-DEED-45E4-9C10-280F217A3B9C}" dt="2022-03-11T08:14:04.042" v="56" actId="20577"/>
        <pc:sldMkLst>
          <pc:docMk/>
          <pc:sldMk cId="449898121" sldId="4164"/>
        </pc:sldMkLst>
        <pc:spChg chg="mod">
          <ac:chgData name="Neslihan Keskin" userId="S::neslihan.keskin@avanade.com::906487bd-faee-468f-a876-29c3f315e952" providerId="AD" clId="Web-{AC938B4C-DEED-45E4-9C10-280F217A3B9C}" dt="2022-03-11T08:14:04.042" v="56" actId="20577"/>
          <ac:spMkLst>
            <pc:docMk/>
            <pc:sldMk cId="449898121" sldId="4164"/>
            <ac:spMk id="2" creationId="{63B36622-B6AF-AB4E-B546-278251C064AD}"/>
          </ac:spMkLst>
        </pc:spChg>
      </pc:sldChg>
    </pc:docChg>
  </pc:docChgLst>
  <pc:docChgLst>
    <pc:chgData name="Neslihan Keskin" userId="S::neslihan.keskin@avanade.com::906487bd-faee-468f-a876-29c3f315e952" providerId="AD" clId="Web-{5876B843-B9AA-48C8-888D-A61966E9BAEA}"/>
    <pc:docChg chg="addSld delSld modSld">
      <pc:chgData name="Neslihan Keskin" userId="S::neslihan.keskin@avanade.com::906487bd-faee-468f-a876-29c3f315e952" providerId="AD" clId="Web-{5876B843-B9AA-48C8-888D-A61966E9BAEA}" dt="2022-03-03T13:03:35.598" v="638" actId="20577"/>
      <pc:docMkLst>
        <pc:docMk/>
      </pc:docMkLst>
      <pc:sldChg chg="modSp">
        <pc:chgData name="Neslihan Keskin" userId="S::neslihan.keskin@avanade.com::906487bd-faee-468f-a876-29c3f315e952" providerId="AD" clId="Web-{5876B843-B9AA-48C8-888D-A61966E9BAEA}" dt="2022-03-03T12:15:58.954" v="18" actId="20577"/>
        <pc:sldMkLst>
          <pc:docMk/>
          <pc:sldMk cId="449898121" sldId="4164"/>
        </pc:sldMkLst>
        <pc:spChg chg="mod">
          <ac:chgData name="Neslihan Keskin" userId="S::neslihan.keskin@avanade.com::906487bd-faee-468f-a876-29c3f315e952" providerId="AD" clId="Web-{5876B843-B9AA-48C8-888D-A61966E9BAEA}" dt="2022-03-03T12:15:58.954" v="18" actId="20577"/>
          <ac:spMkLst>
            <pc:docMk/>
            <pc:sldMk cId="449898121" sldId="4164"/>
            <ac:spMk id="2" creationId="{63B36622-B6AF-AB4E-B546-278251C064AD}"/>
          </ac:spMkLst>
        </pc:spChg>
      </pc:sldChg>
      <pc:sldChg chg="new del">
        <pc:chgData name="Neslihan Keskin" userId="S::neslihan.keskin@avanade.com::906487bd-faee-468f-a876-29c3f315e952" providerId="AD" clId="Web-{5876B843-B9AA-48C8-888D-A61966E9BAEA}" dt="2022-03-03T12:16:47.113" v="20"/>
        <pc:sldMkLst>
          <pc:docMk/>
          <pc:sldMk cId="831837288" sldId="4185"/>
        </pc:sldMkLst>
      </pc:sldChg>
      <pc:sldChg chg="modSp add replId">
        <pc:chgData name="Neslihan Keskin" userId="S::neslihan.keskin@avanade.com::906487bd-faee-468f-a876-29c3f315e952" providerId="AD" clId="Web-{5876B843-B9AA-48C8-888D-A61966E9BAEA}" dt="2022-03-03T13:03:35.598" v="638" actId="20577"/>
        <pc:sldMkLst>
          <pc:docMk/>
          <pc:sldMk cId="3107580400" sldId="4185"/>
        </pc:sldMkLst>
        <pc:spChg chg="mod">
          <ac:chgData name="Neslihan Keskin" userId="S::neslihan.keskin@avanade.com::906487bd-faee-468f-a876-29c3f315e952" providerId="AD" clId="Web-{5876B843-B9AA-48C8-888D-A61966E9BAEA}" dt="2022-03-03T13:03:35.598" v="638" actId="20577"/>
          <ac:spMkLst>
            <pc:docMk/>
            <pc:sldMk cId="3107580400" sldId="4185"/>
            <ac:spMk id="2" creationId="{63B36622-B6AF-AB4E-B546-278251C064AD}"/>
          </ac:spMkLst>
        </pc:spChg>
        <pc:spChg chg="mod">
          <ac:chgData name="Neslihan Keskin" userId="S::neslihan.keskin@avanade.com::906487bd-faee-468f-a876-29c3f315e952" providerId="AD" clId="Web-{5876B843-B9AA-48C8-888D-A61966E9BAEA}" dt="2022-03-03T12:57:13.403" v="488" actId="20577"/>
          <ac:spMkLst>
            <pc:docMk/>
            <pc:sldMk cId="3107580400" sldId="4185"/>
            <ac:spMk id="3" creationId="{6578AF98-DD32-4443-AFE5-519E84075324}"/>
          </ac:spMkLst>
        </pc:spChg>
      </pc:sldChg>
      <pc:sldChg chg="modSp add replId">
        <pc:chgData name="Neslihan Keskin" userId="S::neslihan.keskin@avanade.com::906487bd-faee-468f-a876-29c3f315e952" providerId="AD" clId="Web-{5876B843-B9AA-48C8-888D-A61966E9BAEA}" dt="2022-03-03T12:57:31.091" v="496" actId="20577"/>
        <pc:sldMkLst>
          <pc:docMk/>
          <pc:sldMk cId="835769774" sldId="4186"/>
        </pc:sldMkLst>
        <pc:spChg chg="mod">
          <ac:chgData name="Neslihan Keskin" userId="S::neslihan.keskin@avanade.com::906487bd-faee-468f-a876-29c3f315e952" providerId="AD" clId="Web-{5876B843-B9AA-48C8-888D-A61966E9BAEA}" dt="2022-03-03T12:37:46.393" v="282" actId="20577"/>
          <ac:spMkLst>
            <pc:docMk/>
            <pc:sldMk cId="835769774" sldId="4186"/>
            <ac:spMk id="2" creationId="{63B36622-B6AF-AB4E-B546-278251C064AD}"/>
          </ac:spMkLst>
        </pc:spChg>
        <pc:spChg chg="mod">
          <ac:chgData name="Neslihan Keskin" userId="S::neslihan.keskin@avanade.com::906487bd-faee-468f-a876-29c3f315e952" providerId="AD" clId="Web-{5876B843-B9AA-48C8-888D-A61966E9BAEA}" dt="2022-03-03T12:57:31.091" v="496" actId="20577"/>
          <ac:spMkLst>
            <pc:docMk/>
            <pc:sldMk cId="835769774" sldId="4186"/>
            <ac:spMk id="3" creationId="{6578AF98-DD32-4443-AFE5-519E84075324}"/>
          </ac:spMkLst>
        </pc:spChg>
      </pc:sldChg>
      <pc:sldChg chg="modSp add replId">
        <pc:chgData name="Neslihan Keskin" userId="S::neslihan.keskin@avanade.com::906487bd-faee-468f-a876-29c3f315e952" providerId="AD" clId="Web-{5876B843-B9AA-48C8-888D-A61966E9BAEA}" dt="2022-03-03T13:01:15.933" v="558" actId="20577"/>
        <pc:sldMkLst>
          <pc:docMk/>
          <pc:sldMk cId="3145703802" sldId="4187"/>
        </pc:sldMkLst>
        <pc:spChg chg="mod">
          <ac:chgData name="Neslihan Keskin" userId="S::neslihan.keskin@avanade.com::906487bd-faee-468f-a876-29c3f315e952" providerId="AD" clId="Web-{5876B843-B9AA-48C8-888D-A61966E9BAEA}" dt="2022-03-03T13:01:15.933" v="558" actId="20577"/>
          <ac:spMkLst>
            <pc:docMk/>
            <pc:sldMk cId="3145703802" sldId="4187"/>
            <ac:spMk id="2" creationId="{63B36622-B6AF-AB4E-B546-278251C064AD}"/>
          </ac:spMkLst>
        </pc:spChg>
        <pc:spChg chg="mod">
          <ac:chgData name="Neslihan Keskin" userId="S::neslihan.keskin@avanade.com::906487bd-faee-468f-a876-29c3f315e952" providerId="AD" clId="Web-{5876B843-B9AA-48C8-888D-A61966E9BAEA}" dt="2022-03-03T12:57:26.200" v="495" actId="20577"/>
          <ac:spMkLst>
            <pc:docMk/>
            <pc:sldMk cId="3145703802" sldId="4187"/>
            <ac:spMk id="3" creationId="{6578AF98-DD32-4443-AFE5-519E84075324}"/>
          </ac:spMkLst>
        </pc:spChg>
      </pc:sldChg>
    </pc:docChg>
  </pc:docChgLst>
  <pc:docChgLst>
    <pc:chgData name="Mojtaba Taslimitehrani" userId="2d319c6a-7427-4d25-8d37-843f6cc58293" providerId="ADAL" clId="{3BE52F07-4200-4795-A7E6-60AC929CDDD5}"/>
    <pc:docChg chg="undo custSel delSld modSld">
      <pc:chgData name="Mojtaba Taslimitehrani" userId="2d319c6a-7427-4d25-8d37-843f6cc58293" providerId="ADAL" clId="{3BE52F07-4200-4795-A7E6-60AC929CDDD5}" dt="2022-02-17T14:04:55.234" v="354" actId="14100"/>
      <pc:docMkLst>
        <pc:docMk/>
      </pc:docMkLst>
      <pc:sldChg chg="modSp mod">
        <pc:chgData name="Mojtaba Taslimitehrani" userId="2d319c6a-7427-4d25-8d37-843f6cc58293" providerId="ADAL" clId="{3BE52F07-4200-4795-A7E6-60AC929CDDD5}" dt="2022-02-17T14:04:55.234" v="354" actId="14100"/>
        <pc:sldMkLst>
          <pc:docMk/>
          <pc:sldMk cId="1875863502" sldId="4159"/>
        </pc:sldMkLst>
        <pc:spChg chg="mod">
          <ac:chgData name="Mojtaba Taslimitehrani" userId="2d319c6a-7427-4d25-8d37-843f6cc58293" providerId="ADAL" clId="{3BE52F07-4200-4795-A7E6-60AC929CDDD5}" dt="2022-02-17T14:04:55.234" v="354" actId="14100"/>
          <ac:spMkLst>
            <pc:docMk/>
            <pc:sldMk cId="1875863502" sldId="4159"/>
            <ac:spMk id="2" creationId="{63B36622-B6AF-AB4E-B546-278251C064AD}"/>
          </ac:spMkLst>
        </pc:spChg>
      </pc:sldChg>
      <pc:sldChg chg="del">
        <pc:chgData name="Mojtaba Taslimitehrani" userId="2d319c6a-7427-4d25-8d37-843f6cc58293" providerId="ADAL" clId="{3BE52F07-4200-4795-A7E6-60AC929CDDD5}" dt="2022-02-17T14:04:39.944" v="352" actId="47"/>
        <pc:sldMkLst>
          <pc:docMk/>
          <pc:sldMk cId="3821041386" sldId="4166"/>
        </pc:sldMkLst>
      </pc:sldChg>
      <pc:sldChg chg="modSp mod">
        <pc:chgData name="Mojtaba Taslimitehrani" userId="2d319c6a-7427-4d25-8d37-843f6cc58293" providerId="ADAL" clId="{3BE52F07-4200-4795-A7E6-60AC929CDDD5}" dt="2022-02-17T14:04:15.027" v="351" actId="14100"/>
        <pc:sldMkLst>
          <pc:docMk/>
          <pc:sldMk cId="4104962991" sldId="4167"/>
        </pc:sldMkLst>
        <pc:spChg chg="mod">
          <ac:chgData name="Mojtaba Taslimitehrani" userId="2d319c6a-7427-4d25-8d37-843f6cc58293" providerId="ADAL" clId="{3BE52F07-4200-4795-A7E6-60AC929CDDD5}" dt="2022-02-17T14:04:15.027" v="351" actId="14100"/>
          <ac:spMkLst>
            <pc:docMk/>
            <pc:sldMk cId="4104962991" sldId="4167"/>
            <ac:spMk id="2" creationId="{63B36622-B6AF-AB4E-B546-278251C064AD}"/>
          </ac:spMkLst>
        </pc:spChg>
      </pc:sldChg>
    </pc:docChg>
  </pc:docChgLst>
  <pc:docChgLst>
    <pc:chgData name="Sowmya Prakash" userId="S::sowmya.c.prakash@avanade.com::eba35ed4-c23e-41cd-9062-384040ef55eb" providerId="AD" clId="Web-{CACC8262-4653-4AAF-BBBD-173DF53CEADF}"/>
    <pc:docChg chg="modSld">
      <pc:chgData name="Sowmya Prakash" userId="S::sowmya.c.prakash@avanade.com::eba35ed4-c23e-41cd-9062-384040ef55eb" providerId="AD" clId="Web-{CACC8262-4653-4AAF-BBBD-173DF53CEADF}" dt="2022-06-09T12:38:33.023" v="0" actId="20577"/>
      <pc:docMkLst>
        <pc:docMk/>
      </pc:docMkLst>
      <pc:sldChg chg="modSp">
        <pc:chgData name="Sowmya Prakash" userId="S::sowmya.c.prakash@avanade.com::eba35ed4-c23e-41cd-9062-384040ef55eb" providerId="AD" clId="Web-{CACC8262-4653-4AAF-BBBD-173DF53CEADF}" dt="2022-06-09T12:38:33.023" v="0" actId="20577"/>
        <pc:sldMkLst>
          <pc:docMk/>
          <pc:sldMk cId="1824703607" sldId="2076138247"/>
        </pc:sldMkLst>
        <pc:spChg chg="mod">
          <ac:chgData name="Sowmya Prakash" userId="S::sowmya.c.prakash@avanade.com::eba35ed4-c23e-41cd-9062-384040ef55eb" providerId="AD" clId="Web-{CACC8262-4653-4AAF-BBBD-173DF53CEADF}" dt="2022-06-09T12:38:33.023" v="0" actId="20577"/>
          <ac:spMkLst>
            <pc:docMk/>
            <pc:sldMk cId="1824703607" sldId="2076138247"/>
            <ac:spMk id="2" creationId="{3F9D04D7-3EDD-FBED-7CF6-DECA1FDCC19B}"/>
          </ac:spMkLst>
        </pc:spChg>
      </pc:sldChg>
    </pc:docChg>
  </pc:docChgLst>
  <pc:docChgLst>
    <pc:chgData name="Sowmya Prakash" userId="S::sowmya.c.prakash@avanade.com::eba35ed4-c23e-41cd-9062-384040ef55eb" providerId="AD" clId="Web-{B38BF805-6934-415D-B39C-138AEDEE8A8B}"/>
    <pc:docChg chg="addSld delSld modSld sldOrd">
      <pc:chgData name="Sowmya Prakash" userId="S::sowmya.c.prakash@avanade.com::eba35ed4-c23e-41cd-9062-384040ef55eb" providerId="AD" clId="Web-{B38BF805-6934-415D-B39C-138AEDEE8A8B}" dt="2022-05-30T09:43:58.441" v="804" actId="20577"/>
      <pc:docMkLst>
        <pc:docMk/>
      </pc:docMkLst>
      <pc:sldChg chg="modSp">
        <pc:chgData name="Sowmya Prakash" userId="S::sowmya.c.prakash@avanade.com::eba35ed4-c23e-41cd-9062-384040ef55eb" providerId="AD" clId="Web-{B38BF805-6934-415D-B39C-138AEDEE8A8B}" dt="2022-05-30T09:13:14.453" v="429" actId="1076"/>
        <pc:sldMkLst>
          <pc:docMk/>
          <pc:sldMk cId="1673751036" sldId="4190"/>
        </pc:sldMkLst>
        <pc:spChg chg="mod">
          <ac:chgData name="Sowmya Prakash" userId="S::sowmya.c.prakash@avanade.com::eba35ed4-c23e-41cd-9062-384040ef55eb" providerId="AD" clId="Web-{B38BF805-6934-415D-B39C-138AEDEE8A8B}" dt="2022-05-30T09:13:14.453" v="429" actId="1076"/>
          <ac:spMkLst>
            <pc:docMk/>
            <pc:sldMk cId="1673751036" sldId="4190"/>
            <ac:spMk id="3" creationId="{6A031897-32CD-4D55-A635-DF08D34B301B}"/>
          </ac:spMkLst>
        </pc:spChg>
      </pc:sldChg>
      <pc:sldChg chg="modSp">
        <pc:chgData name="Sowmya Prakash" userId="S::sowmya.c.prakash@avanade.com::eba35ed4-c23e-41cd-9062-384040ef55eb" providerId="AD" clId="Web-{B38BF805-6934-415D-B39C-138AEDEE8A8B}" dt="2022-05-30T09:13:28.938" v="430" actId="20577"/>
        <pc:sldMkLst>
          <pc:docMk/>
          <pc:sldMk cId="1356408452" sldId="4191"/>
        </pc:sldMkLst>
        <pc:spChg chg="mod">
          <ac:chgData name="Sowmya Prakash" userId="S::sowmya.c.prakash@avanade.com::eba35ed4-c23e-41cd-9062-384040ef55eb" providerId="AD" clId="Web-{B38BF805-6934-415D-B39C-138AEDEE8A8B}" dt="2022-05-30T09:13:28.938" v="430" actId="20577"/>
          <ac:spMkLst>
            <pc:docMk/>
            <pc:sldMk cId="1356408452" sldId="4191"/>
            <ac:spMk id="3" creationId="{4B6C4765-25A3-476A-AE97-4C665D1DF807}"/>
          </ac:spMkLst>
        </pc:spChg>
      </pc:sldChg>
      <pc:sldChg chg="modSp ord">
        <pc:chgData name="Sowmya Prakash" userId="S::sowmya.c.prakash@avanade.com::eba35ed4-c23e-41cd-9062-384040ef55eb" providerId="AD" clId="Web-{B38BF805-6934-415D-B39C-138AEDEE8A8B}" dt="2022-05-30T08:25:55.410" v="61" actId="14100"/>
        <pc:sldMkLst>
          <pc:docMk/>
          <pc:sldMk cId="1150713332" sldId="4192"/>
        </pc:sldMkLst>
        <pc:spChg chg="mod">
          <ac:chgData name="Sowmya Prakash" userId="S::sowmya.c.prakash@avanade.com::eba35ed4-c23e-41cd-9062-384040ef55eb" providerId="AD" clId="Web-{B38BF805-6934-415D-B39C-138AEDEE8A8B}" dt="2022-05-30T08:25:55.410" v="61" actId="14100"/>
          <ac:spMkLst>
            <pc:docMk/>
            <pc:sldMk cId="1150713332" sldId="4192"/>
            <ac:spMk id="2" creationId="{61D3BC30-1208-4F47-B6FB-84D9C2BC4764}"/>
          </ac:spMkLst>
        </pc:spChg>
        <pc:spChg chg="mod">
          <ac:chgData name="Sowmya Prakash" userId="S::sowmya.c.prakash@avanade.com::eba35ed4-c23e-41cd-9062-384040ef55eb" providerId="AD" clId="Web-{B38BF805-6934-415D-B39C-138AEDEE8A8B}" dt="2022-05-30T08:25:09.924" v="55" actId="20577"/>
          <ac:spMkLst>
            <pc:docMk/>
            <pc:sldMk cId="1150713332" sldId="4192"/>
            <ac:spMk id="3" creationId="{CF4F34F6-815C-4E01-9A42-2E895C8EFBE8}"/>
          </ac:spMkLst>
        </pc:spChg>
      </pc:sldChg>
      <pc:sldChg chg="mod modShow">
        <pc:chgData name="Sowmya Prakash" userId="S::sowmya.c.prakash@avanade.com::eba35ed4-c23e-41cd-9062-384040ef55eb" providerId="AD" clId="Web-{B38BF805-6934-415D-B39C-138AEDEE8A8B}" dt="2022-05-30T09:18:36.060" v="536"/>
        <pc:sldMkLst>
          <pc:docMk/>
          <pc:sldMk cId="3009970899" sldId="2076138217"/>
        </pc:sldMkLst>
      </pc:sldChg>
      <pc:sldChg chg="modSp ord">
        <pc:chgData name="Sowmya Prakash" userId="S::sowmya.c.prakash@avanade.com::eba35ed4-c23e-41cd-9062-384040ef55eb" providerId="AD" clId="Web-{B38BF805-6934-415D-B39C-138AEDEE8A8B}" dt="2022-05-30T08:25:03.658" v="53" actId="20577"/>
        <pc:sldMkLst>
          <pc:docMk/>
          <pc:sldMk cId="4282176044" sldId="2076138218"/>
        </pc:sldMkLst>
        <pc:spChg chg="mod">
          <ac:chgData name="Sowmya Prakash" userId="S::sowmya.c.prakash@avanade.com::eba35ed4-c23e-41cd-9062-384040ef55eb" providerId="AD" clId="Web-{B38BF805-6934-415D-B39C-138AEDEE8A8B}" dt="2022-05-30T08:25:03.658" v="53" actId="20577"/>
          <ac:spMkLst>
            <pc:docMk/>
            <pc:sldMk cId="4282176044" sldId="2076138218"/>
            <ac:spMk id="3" creationId="{7AAAD5EE-B8A0-4A4A-BADC-253F73F6A9DC}"/>
          </ac:spMkLst>
        </pc:spChg>
      </pc:sldChg>
      <pc:sldChg chg="modSp new ord">
        <pc:chgData name="Sowmya Prakash" userId="S::sowmya.c.prakash@avanade.com::eba35ed4-c23e-41cd-9062-384040ef55eb" providerId="AD" clId="Web-{B38BF805-6934-415D-B39C-138AEDEE8A8B}" dt="2022-05-30T08:44:17.441" v="255" actId="20577"/>
        <pc:sldMkLst>
          <pc:docMk/>
          <pc:sldMk cId="1299764104" sldId="2076138229"/>
        </pc:sldMkLst>
        <pc:spChg chg="mod">
          <ac:chgData name="Sowmya Prakash" userId="S::sowmya.c.prakash@avanade.com::eba35ed4-c23e-41cd-9062-384040ef55eb" providerId="AD" clId="Web-{B38BF805-6934-415D-B39C-138AEDEE8A8B}" dt="2022-05-30T08:44:17.441" v="255" actId="20577"/>
          <ac:spMkLst>
            <pc:docMk/>
            <pc:sldMk cId="1299764104" sldId="2076138229"/>
            <ac:spMk id="2" creationId="{0613131F-476B-9774-C36B-AA4C5277D7AA}"/>
          </ac:spMkLst>
        </pc:spChg>
        <pc:spChg chg="mod">
          <ac:chgData name="Sowmya Prakash" userId="S::sowmya.c.prakash@avanade.com::eba35ed4-c23e-41cd-9062-384040ef55eb" providerId="AD" clId="Web-{B38BF805-6934-415D-B39C-138AEDEE8A8B}" dt="2022-05-30T08:33:53.962" v="206" actId="1076"/>
          <ac:spMkLst>
            <pc:docMk/>
            <pc:sldMk cId="1299764104" sldId="2076138229"/>
            <ac:spMk id="3" creationId="{15FC23A7-8F1F-9674-8FAF-5A6C3846FECE}"/>
          </ac:spMkLst>
        </pc:spChg>
      </pc:sldChg>
      <pc:sldChg chg="new del">
        <pc:chgData name="Sowmya Prakash" userId="S::sowmya.c.prakash@avanade.com::eba35ed4-c23e-41cd-9062-384040ef55eb" providerId="AD" clId="Web-{B38BF805-6934-415D-B39C-138AEDEE8A8B}" dt="2022-05-30T08:45:47.242" v="260"/>
        <pc:sldMkLst>
          <pc:docMk/>
          <pc:sldMk cId="4020264" sldId="2076138230"/>
        </pc:sldMkLst>
      </pc:sldChg>
      <pc:sldChg chg="delSp new del">
        <pc:chgData name="Sowmya Prakash" userId="S::sowmya.c.prakash@avanade.com::eba35ed4-c23e-41cd-9062-384040ef55eb" providerId="AD" clId="Web-{B38BF805-6934-415D-B39C-138AEDEE8A8B}" dt="2022-05-30T08:44:56.490" v="258"/>
        <pc:sldMkLst>
          <pc:docMk/>
          <pc:sldMk cId="2828975806" sldId="2076138230"/>
        </pc:sldMkLst>
        <pc:spChg chg="del">
          <ac:chgData name="Sowmya Prakash" userId="S::sowmya.c.prakash@avanade.com::eba35ed4-c23e-41cd-9062-384040ef55eb" providerId="AD" clId="Web-{B38BF805-6934-415D-B39C-138AEDEE8A8B}" dt="2022-05-30T08:44:55.224" v="257"/>
          <ac:spMkLst>
            <pc:docMk/>
            <pc:sldMk cId="2828975806" sldId="2076138230"/>
            <ac:spMk id="3" creationId="{ED31A506-0326-31FC-DFB9-17967229E94A}"/>
          </ac:spMkLst>
        </pc:spChg>
      </pc:sldChg>
      <pc:sldChg chg="delSp modSp new del">
        <pc:chgData name="Sowmya Prakash" userId="S::sowmya.c.prakash@avanade.com::eba35ed4-c23e-41cd-9062-384040ef55eb" providerId="AD" clId="Web-{B38BF805-6934-415D-B39C-138AEDEE8A8B}" dt="2022-05-30T08:48:12.748" v="301"/>
        <pc:sldMkLst>
          <pc:docMk/>
          <pc:sldMk cId="4021764646" sldId="2076138230"/>
        </pc:sldMkLst>
        <pc:spChg chg="mod">
          <ac:chgData name="Sowmya Prakash" userId="S::sowmya.c.prakash@avanade.com::eba35ed4-c23e-41cd-9062-384040ef55eb" providerId="AD" clId="Web-{B38BF805-6934-415D-B39C-138AEDEE8A8B}" dt="2022-05-30T08:48:00.154" v="291" actId="20577"/>
          <ac:spMkLst>
            <pc:docMk/>
            <pc:sldMk cId="4021764646" sldId="2076138230"/>
            <ac:spMk id="2" creationId="{AC9C5096-6B9D-E228-1A07-D04F4FF385E8}"/>
          </ac:spMkLst>
        </pc:spChg>
        <pc:spChg chg="del">
          <ac:chgData name="Sowmya Prakash" userId="S::sowmya.c.prakash@avanade.com::eba35ed4-c23e-41cd-9062-384040ef55eb" providerId="AD" clId="Web-{B38BF805-6934-415D-B39C-138AEDEE8A8B}" dt="2022-05-30T08:46:59.479" v="288"/>
          <ac:spMkLst>
            <pc:docMk/>
            <pc:sldMk cId="4021764646" sldId="2076138230"/>
            <ac:spMk id="3" creationId="{6CA089E7-D896-5FA3-FDF0-935BCAB8F5EE}"/>
          </ac:spMkLst>
        </pc:spChg>
      </pc:sldChg>
      <pc:sldChg chg="delSp modSp new del">
        <pc:chgData name="Sowmya Prakash" userId="S::sowmya.c.prakash@avanade.com::eba35ed4-c23e-41cd-9062-384040ef55eb" providerId="AD" clId="Web-{B38BF805-6934-415D-B39C-138AEDEE8A8B}" dt="2022-05-30T08:54:27.983" v="396"/>
        <pc:sldMkLst>
          <pc:docMk/>
          <pc:sldMk cId="394996994" sldId="2076138231"/>
        </pc:sldMkLst>
        <pc:spChg chg="mod">
          <ac:chgData name="Sowmya Prakash" userId="S::sowmya.c.prakash@avanade.com::eba35ed4-c23e-41cd-9062-384040ef55eb" providerId="AD" clId="Web-{B38BF805-6934-415D-B39C-138AEDEE8A8B}" dt="2022-05-30T08:54:17.404" v="392" actId="20577"/>
          <ac:spMkLst>
            <pc:docMk/>
            <pc:sldMk cId="394996994" sldId="2076138231"/>
            <ac:spMk id="2" creationId="{461A5A10-020D-7177-74EB-C25B933A930E}"/>
          </ac:spMkLst>
        </pc:spChg>
        <pc:spChg chg="del">
          <ac:chgData name="Sowmya Prakash" userId="S::sowmya.c.prakash@avanade.com::eba35ed4-c23e-41cd-9062-384040ef55eb" providerId="AD" clId="Web-{B38BF805-6934-415D-B39C-138AEDEE8A8B}" dt="2022-05-30T08:47:54.076" v="290"/>
          <ac:spMkLst>
            <pc:docMk/>
            <pc:sldMk cId="394996994" sldId="2076138231"/>
            <ac:spMk id="3" creationId="{F6136FBC-BDA2-9BE3-E698-086307EFD486}"/>
          </ac:spMkLst>
        </pc:spChg>
      </pc:sldChg>
      <pc:sldChg chg="modSp add del replId">
        <pc:chgData name="Sowmya Prakash" userId="S::sowmya.c.prakash@avanade.com::eba35ed4-c23e-41cd-9062-384040ef55eb" providerId="AD" clId="Web-{B38BF805-6934-415D-B39C-138AEDEE8A8B}" dt="2022-05-30T08:55:45.893" v="413"/>
        <pc:sldMkLst>
          <pc:docMk/>
          <pc:sldMk cId="1953537093" sldId="2076138232"/>
        </pc:sldMkLst>
        <pc:spChg chg="mod">
          <ac:chgData name="Sowmya Prakash" userId="S::sowmya.c.prakash@avanade.com::eba35ed4-c23e-41cd-9062-384040ef55eb" providerId="AD" clId="Web-{B38BF805-6934-415D-B39C-138AEDEE8A8B}" dt="2022-05-30T08:54:38.186" v="398" actId="20577"/>
          <ac:spMkLst>
            <pc:docMk/>
            <pc:sldMk cId="1953537093" sldId="2076138232"/>
            <ac:spMk id="2" creationId="{461A5A10-020D-7177-74EB-C25B933A930E}"/>
          </ac:spMkLst>
        </pc:spChg>
      </pc:sldChg>
      <pc:sldChg chg="delSp modSp add del replId">
        <pc:chgData name="Sowmya Prakash" userId="S::sowmya.c.prakash@avanade.com::eba35ed4-c23e-41cd-9062-384040ef55eb" providerId="AD" clId="Web-{B38BF805-6934-415D-B39C-138AEDEE8A8B}" dt="2022-05-30T08:50:39.551" v="326"/>
        <pc:sldMkLst>
          <pc:docMk/>
          <pc:sldMk cId="1979539847" sldId="2076138232"/>
        </pc:sldMkLst>
        <pc:spChg chg="mod">
          <ac:chgData name="Sowmya Prakash" userId="S::sowmya.c.prakash@avanade.com::eba35ed4-c23e-41cd-9062-384040ef55eb" providerId="AD" clId="Web-{B38BF805-6934-415D-B39C-138AEDEE8A8B}" dt="2022-05-30T08:50:00.425" v="317" actId="1076"/>
          <ac:spMkLst>
            <pc:docMk/>
            <pc:sldMk cId="1979539847" sldId="2076138232"/>
            <ac:spMk id="6" creationId="{82249EEA-3CC6-AB75-AD27-1E2D877C41B8}"/>
          </ac:spMkLst>
        </pc:spChg>
        <pc:spChg chg="mod">
          <ac:chgData name="Sowmya Prakash" userId="S::sowmya.c.prakash@avanade.com::eba35ed4-c23e-41cd-9062-384040ef55eb" providerId="AD" clId="Web-{B38BF805-6934-415D-B39C-138AEDEE8A8B}" dt="2022-05-30T08:50:27.613" v="324" actId="1076"/>
          <ac:spMkLst>
            <pc:docMk/>
            <pc:sldMk cId="1979539847" sldId="2076138232"/>
            <ac:spMk id="7" creationId="{3F43FE0B-2CB7-4C88-B1C1-8F38BEF182DD}"/>
          </ac:spMkLst>
        </pc:spChg>
        <pc:spChg chg="mod">
          <ac:chgData name="Sowmya Prakash" userId="S::sowmya.c.prakash@avanade.com::eba35ed4-c23e-41cd-9062-384040ef55eb" providerId="AD" clId="Web-{B38BF805-6934-415D-B39C-138AEDEE8A8B}" dt="2022-05-30T08:49:38.361" v="309" actId="1076"/>
          <ac:spMkLst>
            <pc:docMk/>
            <pc:sldMk cId="1979539847" sldId="2076138232"/>
            <ac:spMk id="8" creationId="{8A2BAEE4-5C06-53F4-A991-A191D08736B4}"/>
          </ac:spMkLst>
        </pc:spChg>
        <pc:spChg chg="mod">
          <ac:chgData name="Sowmya Prakash" userId="S::sowmya.c.prakash@avanade.com::eba35ed4-c23e-41cd-9062-384040ef55eb" providerId="AD" clId="Web-{B38BF805-6934-415D-B39C-138AEDEE8A8B}" dt="2022-05-30T08:50:02.628" v="318" actId="1076"/>
          <ac:spMkLst>
            <pc:docMk/>
            <pc:sldMk cId="1979539847" sldId="2076138232"/>
            <ac:spMk id="15" creationId="{4A9BCBC9-FAAF-F08A-35FF-0747646E8182}"/>
          </ac:spMkLst>
        </pc:spChg>
        <pc:spChg chg="mod">
          <ac:chgData name="Sowmya Prakash" userId="S::sowmya.c.prakash@avanade.com::eba35ed4-c23e-41cd-9062-384040ef55eb" providerId="AD" clId="Web-{B38BF805-6934-415D-B39C-138AEDEE8A8B}" dt="2022-05-30T08:50:11.503" v="320" actId="1076"/>
          <ac:spMkLst>
            <pc:docMk/>
            <pc:sldMk cId="1979539847" sldId="2076138232"/>
            <ac:spMk id="16" creationId="{0621A2F8-83E8-9596-A0D4-F39A67B9C9FF}"/>
          </ac:spMkLst>
        </pc:spChg>
        <pc:spChg chg="mod">
          <ac:chgData name="Sowmya Prakash" userId="S::sowmya.c.prakash@avanade.com::eba35ed4-c23e-41cd-9062-384040ef55eb" providerId="AD" clId="Web-{B38BF805-6934-415D-B39C-138AEDEE8A8B}" dt="2022-05-30T08:49:41.049" v="310" actId="1076"/>
          <ac:spMkLst>
            <pc:docMk/>
            <pc:sldMk cId="1979539847" sldId="2076138232"/>
            <ac:spMk id="17" creationId="{ECD3B46F-224A-D100-1802-58CEF9D82284}"/>
          </ac:spMkLst>
        </pc:spChg>
        <pc:spChg chg="mod">
          <ac:chgData name="Sowmya Prakash" userId="S::sowmya.c.prakash@avanade.com::eba35ed4-c23e-41cd-9062-384040ef55eb" providerId="AD" clId="Web-{B38BF805-6934-415D-B39C-138AEDEE8A8B}" dt="2022-05-30T08:49:27.486" v="306" actId="1076"/>
          <ac:spMkLst>
            <pc:docMk/>
            <pc:sldMk cId="1979539847" sldId="2076138232"/>
            <ac:spMk id="22" creationId="{4EA021A0-AA7F-6731-5F11-3233D381D149}"/>
          </ac:spMkLst>
        </pc:spChg>
        <pc:cxnChg chg="del">
          <ac:chgData name="Sowmya Prakash" userId="S::sowmya.c.prakash@avanade.com::eba35ed4-c23e-41cd-9062-384040ef55eb" providerId="AD" clId="Web-{B38BF805-6934-415D-B39C-138AEDEE8A8B}" dt="2022-05-30T08:50:18.066" v="322"/>
          <ac:cxnSpMkLst>
            <pc:docMk/>
            <pc:sldMk cId="1979539847" sldId="2076138232"/>
            <ac:cxnSpMk id="11" creationId="{5D2C1B96-4F7E-A2BC-AE04-989C1D99A09D}"/>
          </ac:cxnSpMkLst>
        </pc:cxnChg>
        <pc:cxnChg chg="mod">
          <ac:chgData name="Sowmya Prakash" userId="S::sowmya.c.prakash@avanade.com::eba35ed4-c23e-41cd-9062-384040ef55eb" providerId="AD" clId="Web-{B38BF805-6934-415D-B39C-138AEDEE8A8B}" dt="2022-05-30T08:50:31.864" v="325" actId="1076"/>
          <ac:cxnSpMkLst>
            <pc:docMk/>
            <pc:sldMk cId="1979539847" sldId="2076138232"/>
            <ac:cxnSpMk id="12" creationId="{F7ADBD40-E306-5D5D-ABEF-D57DB9EB9A8F}"/>
          </ac:cxnSpMkLst>
        </pc:cxnChg>
        <pc:cxnChg chg="mod">
          <ac:chgData name="Sowmya Prakash" userId="S::sowmya.c.prakash@avanade.com::eba35ed4-c23e-41cd-9062-384040ef55eb" providerId="AD" clId="Web-{B38BF805-6934-415D-B39C-138AEDEE8A8B}" dt="2022-05-30T08:49:45.299" v="311" actId="1076"/>
          <ac:cxnSpMkLst>
            <pc:docMk/>
            <pc:sldMk cId="1979539847" sldId="2076138232"/>
            <ac:cxnSpMk id="21" creationId="{9C4D4CE4-C098-9E4B-3DBF-89813B7C5477}"/>
          </ac:cxnSpMkLst>
        </pc:cxnChg>
        <pc:cxnChg chg="mod">
          <ac:chgData name="Sowmya Prakash" userId="S::sowmya.c.prakash@avanade.com::eba35ed4-c23e-41cd-9062-384040ef55eb" providerId="AD" clId="Web-{B38BF805-6934-415D-B39C-138AEDEE8A8B}" dt="2022-05-30T08:50:15.738" v="321" actId="14100"/>
          <ac:cxnSpMkLst>
            <pc:docMk/>
            <pc:sldMk cId="1979539847" sldId="2076138232"/>
            <ac:cxnSpMk id="23" creationId="{9C4B1CFA-4D59-185B-0BE9-06BFD87FCB98}"/>
          </ac:cxnSpMkLst>
        </pc:cxnChg>
      </pc:sldChg>
      <pc:sldChg chg="modSp add del replId">
        <pc:chgData name="Sowmya Prakash" userId="S::sowmya.c.prakash@avanade.com::eba35ed4-c23e-41cd-9062-384040ef55eb" providerId="AD" clId="Web-{B38BF805-6934-415D-B39C-138AEDEE8A8B}" dt="2022-05-30T08:56:04.300" v="418"/>
        <pc:sldMkLst>
          <pc:docMk/>
          <pc:sldMk cId="648073686" sldId="2076138233"/>
        </pc:sldMkLst>
        <pc:spChg chg="mod">
          <ac:chgData name="Sowmya Prakash" userId="S::sowmya.c.prakash@avanade.com::eba35ed4-c23e-41cd-9062-384040ef55eb" providerId="AD" clId="Web-{B38BF805-6934-415D-B39C-138AEDEE8A8B}" dt="2022-05-30T08:55:59.799" v="416" actId="20577"/>
          <ac:spMkLst>
            <pc:docMk/>
            <pc:sldMk cId="648073686" sldId="2076138233"/>
            <ac:spMk id="2" creationId="{461A5A10-020D-7177-74EB-C25B933A930E}"/>
          </ac:spMkLst>
        </pc:spChg>
      </pc:sldChg>
      <pc:sldChg chg="delSp modSp new">
        <pc:chgData name="Sowmya Prakash" userId="S::sowmya.c.prakash@avanade.com::eba35ed4-c23e-41cd-9062-384040ef55eb" providerId="AD" clId="Web-{B38BF805-6934-415D-B39C-138AEDEE8A8B}" dt="2022-05-30T08:55:21.704" v="409" actId="20577"/>
        <pc:sldMkLst>
          <pc:docMk/>
          <pc:sldMk cId="1163105268" sldId="2076138234"/>
        </pc:sldMkLst>
        <pc:spChg chg="mod">
          <ac:chgData name="Sowmya Prakash" userId="S::sowmya.c.prakash@avanade.com::eba35ed4-c23e-41cd-9062-384040ef55eb" providerId="AD" clId="Web-{B38BF805-6934-415D-B39C-138AEDEE8A8B}" dt="2022-05-30T08:55:21.704" v="409" actId="20577"/>
          <ac:spMkLst>
            <pc:docMk/>
            <pc:sldMk cId="1163105268" sldId="2076138234"/>
            <ac:spMk id="2" creationId="{D9D49CD5-FB4D-8E99-A7EC-6D51D759A3E1}"/>
          </ac:spMkLst>
        </pc:spChg>
        <pc:spChg chg="del">
          <ac:chgData name="Sowmya Prakash" userId="S::sowmya.c.prakash@avanade.com::eba35ed4-c23e-41cd-9062-384040ef55eb" providerId="AD" clId="Web-{B38BF805-6934-415D-B39C-138AEDEE8A8B}" dt="2022-05-30T08:54:21.530" v="395"/>
          <ac:spMkLst>
            <pc:docMk/>
            <pc:sldMk cId="1163105268" sldId="2076138234"/>
            <ac:spMk id="3" creationId="{EE48201E-E672-BA46-23FF-EA6482E82216}"/>
          </ac:spMkLst>
        </pc:spChg>
      </pc:sldChg>
      <pc:sldChg chg="modSp add replId">
        <pc:chgData name="Sowmya Prakash" userId="S::sowmya.c.prakash@avanade.com::eba35ed4-c23e-41cd-9062-384040ef55eb" providerId="AD" clId="Web-{B38BF805-6934-415D-B39C-138AEDEE8A8B}" dt="2022-05-30T08:55:43.392" v="412" actId="14100"/>
        <pc:sldMkLst>
          <pc:docMk/>
          <pc:sldMk cId="1435549696" sldId="2076138235"/>
        </pc:sldMkLst>
        <pc:spChg chg="mod">
          <ac:chgData name="Sowmya Prakash" userId="S::sowmya.c.prakash@avanade.com::eba35ed4-c23e-41cd-9062-384040ef55eb" providerId="AD" clId="Web-{B38BF805-6934-415D-B39C-138AEDEE8A8B}" dt="2022-05-30T08:55:43.392" v="412" actId="14100"/>
          <ac:spMkLst>
            <pc:docMk/>
            <pc:sldMk cId="1435549696" sldId="2076138235"/>
            <ac:spMk id="2" creationId="{D9D49CD5-FB4D-8E99-A7EC-6D51D759A3E1}"/>
          </ac:spMkLst>
        </pc:spChg>
      </pc:sldChg>
      <pc:sldChg chg="modSp add ord replId">
        <pc:chgData name="Sowmya Prakash" userId="S::sowmya.c.prakash@avanade.com::eba35ed4-c23e-41cd-9062-384040ef55eb" providerId="AD" clId="Web-{B38BF805-6934-415D-B39C-138AEDEE8A8B}" dt="2022-05-30T08:56:02.721" v="417" actId="20577"/>
        <pc:sldMkLst>
          <pc:docMk/>
          <pc:sldMk cId="1936365849" sldId="2076138236"/>
        </pc:sldMkLst>
        <pc:spChg chg="mod">
          <ac:chgData name="Sowmya Prakash" userId="S::sowmya.c.prakash@avanade.com::eba35ed4-c23e-41cd-9062-384040ef55eb" providerId="AD" clId="Web-{B38BF805-6934-415D-B39C-138AEDEE8A8B}" dt="2022-05-30T08:56:02.721" v="417" actId="20577"/>
          <ac:spMkLst>
            <pc:docMk/>
            <pc:sldMk cId="1936365849" sldId="2076138236"/>
            <ac:spMk id="2" creationId="{D9D49CD5-FB4D-8E99-A7EC-6D51D759A3E1}"/>
          </ac:spMkLst>
        </pc:spChg>
      </pc:sldChg>
      <pc:sldChg chg="modSp new">
        <pc:chgData name="Sowmya Prakash" userId="S::sowmya.c.prakash@avanade.com::eba35ed4-c23e-41cd-9062-384040ef55eb" providerId="AD" clId="Web-{B38BF805-6934-415D-B39C-138AEDEE8A8B}" dt="2022-05-30T09:19:20.562" v="539" actId="1076"/>
        <pc:sldMkLst>
          <pc:docMk/>
          <pc:sldMk cId="3840038549" sldId="2076138237"/>
        </pc:sldMkLst>
        <pc:spChg chg="mod">
          <ac:chgData name="Sowmya Prakash" userId="S::sowmya.c.prakash@avanade.com::eba35ed4-c23e-41cd-9062-384040ef55eb" providerId="AD" clId="Web-{B38BF805-6934-415D-B39C-138AEDEE8A8B}" dt="2022-05-30T09:19:20.562" v="539" actId="1076"/>
          <ac:spMkLst>
            <pc:docMk/>
            <pc:sldMk cId="3840038549" sldId="2076138237"/>
            <ac:spMk id="2" creationId="{BF6078F6-81C7-9763-1D11-012D9FC82663}"/>
          </ac:spMkLst>
        </pc:spChg>
        <pc:spChg chg="mod">
          <ac:chgData name="Sowmya Prakash" userId="S::sowmya.c.prakash@avanade.com::eba35ed4-c23e-41cd-9062-384040ef55eb" providerId="AD" clId="Web-{B38BF805-6934-415D-B39C-138AEDEE8A8B}" dt="2022-05-30T09:14:03.705" v="445" actId="20577"/>
          <ac:spMkLst>
            <pc:docMk/>
            <pc:sldMk cId="3840038549" sldId="2076138237"/>
            <ac:spMk id="3" creationId="{D9872C76-1B64-4C2A-D58D-CBDF2C9E7E15}"/>
          </ac:spMkLst>
        </pc:spChg>
      </pc:sldChg>
      <pc:sldChg chg="modSp add replId">
        <pc:chgData name="Sowmya Prakash" userId="S::sowmya.c.prakash@avanade.com::eba35ed4-c23e-41cd-9062-384040ef55eb" providerId="AD" clId="Web-{B38BF805-6934-415D-B39C-138AEDEE8A8B}" dt="2022-05-30T09:19:35.203" v="546" actId="20577"/>
        <pc:sldMkLst>
          <pc:docMk/>
          <pc:sldMk cId="3528727688" sldId="2076138238"/>
        </pc:sldMkLst>
        <pc:spChg chg="mod">
          <ac:chgData name="Sowmya Prakash" userId="S::sowmya.c.prakash@avanade.com::eba35ed4-c23e-41cd-9062-384040ef55eb" providerId="AD" clId="Web-{B38BF805-6934-415D-B39C-138AEDEE8A8B}" dt="2022-05-30T09:19:35.203" v="546" actId="20577"/>
          <ac:spMkLst>
            <pc:docMk/>
            <pc:sldMk cId="3528727688" sldId="2076138238"/>
            <ac:spMk id="2" creationId="{D9D49CD5-FB4D-8E99-A7EC-6D51D759A3E1}"/>
          </ac:spMkLst>
        </pc:spChg>
      </pc:sldChg>
      <pc:sldChg chg="modSp add replId">
        <pc:chgData name="Sowmya Prakash" userId="S::sowmya.c.prakash@avanade.com::eba35ed4-c23e-41cd-9062-384040ef55eb" providerId="AD" clId="Web-{B38BF805-6934-415D-B39C-138AEDEE8A8B}" dt="2022-05-30T09:19:45.032" v="562" actId="20577"/>
        <pc:sldMkLst>
          <pc:docMk/>
          <pc:sldMk cId="3411965556" sldId="2076138239"/>
        </pc:sldMkLst>
        <pc:spChg chg="mod">
          <ac:chgData name="Sowmya Prakash" userId="S::sowmya.c.prakash@avanade.com::eba35ed4-c23e-41cd-9062-384040ef55eb" providerId="AD" clId="Web-{B38BF805-6934-415D-B39C-138AEDEE8A8B}" dt="2022-05-30T09:19:45.032" v="562" actId="20577"/>
          <ac:spMkLst>
            <pc:docMk/>
            <pc:sldMk cId="3411965556" sldId="2076138239"/>
            <ac:spMk id="2" creationId="{D9D49CD5-FB4D-8E99-A7EC-6D51D759A3E1}"/>
          </ac:spMkLst>
        </pc:spChg>
      </pc:sldChg>
      <pc:sldChg chg="modSp add replId">
        <pc:chgData name="Sowmya Prakash" userId="S::sowmya.c.prakash@avanade.com::eba35ed4-c23e-41cd-9062-384040ef55eb" providerId="AD" clId="Web-{B38BF805-6934-415D-B39C-138AEDEE8A8B}" dt="2022-05-30T09:19:52.829" v="575" actId="20577"/>
        <pc:sldMkLst>
          <pc:docMk/>
          <pc:sldMk cId="2102757821" sldId="2076138240"/>
        </pc:sldMkLst>
        <pc:spChg chg="mod">
          <ac:chgData name="Sowmya Prakash" userId="S::sowmya.c.prakash@avanade.com::eba35ed4-c23e-41cd-9062-384040ef55eb" providerId="AD" clId="Web-{B38BF805-6934-415D-B39C-138AEDEE8A8B}" dt="2022-05-30T09:19:52.829" v="575" actId="20577"/>
          <ac:spMkLst>
            <pc:docMk/>
            <pc:sldMk cId="2102757821" sldId="2076138240"/>
            <ac:spMk id="2" creationId="{D9D49CD5-FB4D-8E99-A7EC-6D51D759A3E1}"/>
          </ac:spMkLst>
        </pc:spChg>
      </pc:sldChg>
      <pc:sldChg chg="modSp add replId">
        <pc:chgData name="Sowmya Prakash" userId="S::sowmya.c.prakash@avanade.com::eba35ed4-c23e-41cd-9062-384040ef55eb" providerId="AD" clId="Web-{B38BF805-6934-415D-B39C-138AEDEE8A8B}" dt="2022-05-30T09:20:33.910" v="577" actId="20577"/>
        <pc:sldMkLst>
          <pc:docMk/>
          <pc:sldMk cId="1830760602" sldId="2076138241"/>
        </pc:sldMkLst>
        <pc:spChg chg="mod">
          <ac:chgData name="Sowmya Prakash" userId="S::sowmya.c.prakash@avanade.com::eba35ed4-c23e-41cd-9062-384040ef55eb" providerId="AD" clId="Web-{B38BF805-6934-415D-B39C-138AEDEE8A8B}" dt="2022-05-30T09:20:33.910" v="577" actId="20577"/>
          <ac:spMkLst>
            <pc:docMk/>
            <pc:sldMk cId="1830760602" sldId="2076138241"/>
            <ac:spMk id="2" creationId="{D9D49CD5-FB4D-8E99-A7EC-6D51D759A3E1}"/>
          </ac:spMkLst>
        </pc:spChg>
      </pc:sldChg>
      <pc:sldChg chg="modSp new ord">
        <pc:chgData name="Sowmya Prakash" userId="S::sowmya.c.prakash@avanade.com::eba35ed4-c23e-41cd-9062-384040ef55eb" providerId="AD" clId="Web-{B38BF805-6934-415D-B39C-138AEDEE8A8B}" dt="2022-05-30T09:30:01.153" v="767" actId="20577"/>
        <pc:sldMkLst>
          <pc:docMk/>
          <pc:sldMk cId="1225745235" sldId="2076138242"/>
        </pc:sldMkLst>
        <pc:spChg chg="mod">
          <ac:chgData name="Sowmya Prakash" userId="S::sowmya.c.prakash@avanade.com::eba35ed4-c23e-41cd-9062-384040ef55eb" providerId="AD" clId="Web-{B38BF805-6934-415D-B39C-138AEDEE8A8B}" dt="2022-05-30T09:30:01.153" v="767" actId="20577"/>
          <ac:spMkLst>
            <pc:docMk/>
            <pc:sldMk cId="1225745235" sldId="2076138242"/>
            <ac:spMk id="2" creationId="{CBDB51F9-2AB6-AB31-92DB-CE455EDC96C0}"/>
          </ac:spMkLst>
        </pc:spChg>
        <pc:spChg chg="mod">
          <ac:chgData name="Sowmya Prakash" userId="S::sowmya.c.prakash@avanade.com::eba35ed4-c23e-41cd-9062-384040ef55eb" providerId="AD" clId="Web-{B38BF805-6934-415D-B39C-138AEDEE8A8B}" dt="2022-05-30T09:25:13.547" v="627" actId="14100"/>
          <ac:spMkLst>
            <pc:docMk/>
            <pc:sldMk cId="1225745235" sldId="2076138242"/>
            <ac:spMk id="3" creationId="{1087C97E-2594-744A-3B95-D6BED8D52D8A}"/>
          </ac:spMkLst>
        </pc:spChg>
      </pc:sldChg>
      <pc:sldChg chg="new del">
        <pc:chgData name="Sowmya Prakash" userId="S::sowmya.c.prakash@avanade.com::eba35ed4-c23e-41cd-9062-384040ef55eb" providerId="AD" clId="Web-{B38BF805-6934-415D-B39C-138AEDEE8A8B}" dt="2022-05-30T09:22:02.054" v="579"/>
        <pc:sldMkLst>
          <pc:docMk/>
          <pc:sldMk cId="3838247639" sldId="2076138242"/>
        </pc:sldMkLst>
      </pc:sldChg>
      <pc:sldChg chg="modSp add replId">
        <pc:chgData name="Sowmya Prakash" userId="S::sowmya.c.prakash@avanade.com::eba35ed4-c23e-41cd-9062-384040ef55eb" providerId="AD" clId="Web-{B38BF805-6934-415D-B39C-138AEDEE8A8B}" dt="2022-05-30T09:30:20.357" v="784" actId="20577"/>
        <pc:sldMkLst>
          <pc:docMk/>
          <pc:sldMk cId="2949430631" sldId="2076138243"/>
        </pc:sldMkLst>
        <pc:spChg chg="mod">
          <ac:chgData name="Sowmya Prakash" userId="S::sowmya.c.prakash@avanade.com::eba35ed4-c23e-41cd-9062-384040ef55eb" providerId="AD" clId="Web-{B38BF805-6934-415D-B39C-138AEDEE8A8B}" dt="2022-05-30T09:30:20.357" v="784" actId="20577"/>
          <ac:spMkLst>
            <pc:docMk/>
            <pc:sldMk cId="2949430631" sldId="2076138243"/>
            <ac:spMk id="2" creationId="{D9D49CD5-FB4D-8E99-A7EC-6D51D759A3E1}"/>
          </ac:spMkLst>
        </pc:spChg>
      </pc:sldChg>
      <pc:sldChg chg="new del">
        <pc:chgData name="Sowmya Prakash" userId="S::sowmya.c.prakash@avanade.com::eba35ed4-c23e-41cd-9062-384040ef55eb" providerId="AD" clId="Web-{B38BF805-6934-415D-B39C-138AEDEE8A8B}" dt="2022-05-30T09:42:26" v="786"/>
        <pc:sldMkLst>
          <pc:docMk/>
          <pc:sldMk cId="480560664" sldId="2076138244"/>
        </pc:sldMkLst>
      </pc:sldChg>
      <pc:sldChg chg="modSp new ord">
        <pc:chgData name="Sowmya Prakash" userId="S::sowmya.c.prakash@avanade.com::eba35ed4-c23e-41cd-9062-384040ef55eb" providerId="AD" clId="Web-{B38BF805-6934-415D-B39C-138AEDEE8A8B}" dt="2022-05-30T09:43:58.441" v="804" actId="20577"/>
        <pc:sldMkLst>
          <pc:docMk/>
          <pc:sldMk cId="2485657534" sldId="2076138244"/>
        </pc:sldMkLst>
        <pc:spChg chg="mod">
          <ac:chgData name="Sowmya Prakash" userId="S::sowmya.c.prakash@avanade.com::eba35ed4-c23e-41cd-9062-384040ef55eb" providerId="AD" clId="Web-{B38BF805-6934-415D-B39C-138AEDEE8A8B}" dt="2022-05-30T09:43:58.441" v="804" actId="20577"/>
          <ac:spMkLst>
            <pc:docMk/>
            <pc:sldMk cId="2485657534" sldId="2076138244"/>
            <ac:spMk id="3" creationId="{D84904CC-EBBC-73FC-4E06-0863387AC625}"/>
          </ac:spMkLst>
        </pc:spChg>
      </pc:sldChg>
    </pc:docChg>
  </pc:docChgLst>
  <pc:docChgLst>
    <pc:chgData name="Sowmya Prakash" userId="S::sowmya.c.prakash@avanade.com::eba35ed4-c23e-41cd-9062-384040ef55eb" providerId="AD" clId="Web-{0DD37AF5-EECB-4891-B5F1-BE4C23AB76C5}"/>
    <pc:docChg chg="addSld modSld">
      <pc:chgData name="Sowmya Prakash" userId="S::sowmya.c.prakash@avanade.com::eba35ed4-c23e-41cd-9062-384040ef55eb" providerId="AD" clId="Web-{0DD37AF5-EECB-4891-B5F1-BE4C23AB76C5}" dt="2022-04-22T06:41:42.620" v="906" actId="20577"/>
      <pc:docMkLst>
        <pc:docMk/>
      </pc:docMkLst>
      <pc:sldChg chg="modSp new">
        <pc:chgData name="Sowmya Prakash" userId="S::sowmya.c.prakash@avanade.com::eba35ed4-c23e-41cd-9062-384040ef55eb" providerId="AD" clId="Web-{0DD37AF5-EECB-4891-B5F1-BE4C23AB76C5}" dt="2022-04-22T06:41:42.620" v="906" actId="20577"/>
        <pc:sldMkLst>
          <pc:docMk/>
          <pc:sldMk cId="3009970899" sldId="2076138217"/>
        </pc:sldMkLst>
        <pc:spChg chg="mod">
          <ac:chgData name="Sowmya Prakash" userId="S::sowmya.c.prakash@avanade.com::eba35ed4-c23e-41cd-9062-384040ef55eb" providerId="AD" clId="Web-{0DD37AF5-EECB-4891-B5F1-BE4C23AB76C5}" dt="2022-04-22T06:41:42.620" v="906" actId="20577"/>
          <ac:spMkLst>
            <pc:docMk/>
            <pc:sldMk cId="3009970899" sldId="2076138217"/>
            <ac:spMk id="2" creationId="{8F56972D-A4FF-8DC4-C527-FD56452ED665}"/>
          </ac:spMkLst>
        </pc:spChg>
        <pc:spChg chg="mod">
          <ac:chgData name="Sowmya Prakash" userId="S::sowmya.c.prakash@avanade.com::eba35ed4-c23e-41cd-9062-384040ef55eb" providerId="AD" clId="Web-{0DD37AF5-EECB-4891-B5F1-BE4C23AB76C5}" dt="2022-04-22T06:41:29.229" v="904" actId="20577"/>
          <ac:spMkLst>
            <pc:docMk/>
            <pc:sldMk cId="3009970899" sldId="2076138217"/>
            <ac:spMk id="3" creationId="{B7E25FBC-BC97-0D23-7540-AEEA1223868F}"/>
          </ac:spMkLst>
        </pc:spChg>
      </pc:sldChg>
    </pc:docChg>
  </pc:docChgLst>
  <pc:docChgLst>
    <pc:chgData name="Sowmya Prakash" userId="S::sowmya.c.prakash@avanade.com::eba35ed4-c23e-41cd-9062-384040ef55eb" providerId="AD" clId="Web-{D3A8B4E0-6993-441D-93F2-A310D1F0FFD4}"/>
    <pc:docChg chg="modSld">
      <pc:chgData name="Sowmya Prakash" userId="S::sowmya.c.prakash@avanade.com::eba35ed4-c23e-41cd-9062-384040ef55eb" providerId="AD" clId="Web-{D3A8B4E0-6993-441D-93F2-A310D1F0FFD4}" dt="2022-05-24T14:17:59.499" v="22" actId="20577"/>
      <pc:docMkLst>
        <pc:docMk/>
      </pc:docMkLst>
      <pc:sldChg chg="modSp">
        <pc:chgData name="Sowmya Prakash" userId="S::sowmya.c.prakash@avanade.com::eba35ed4-c23e-41cd-9062-384040ef55eb" providerId="AD" clId="Web-{D3A8B4E0-6993-441D-93F2-A310D1F0FFD4}" dt="2022-05-24T14:17:59.499" v="22" actId="20577"/>
        <pc:sldMkLst>
          <pc:docMk/>
          <pc:sldMk cId="1673751036" sldId="4190"/>
        </pc:sldMkLst>
        <pc:spChg chg="mod">
          <ac:chgData name="Sowmya Prakash" userId="S::sowmya.c.prakash@avanade.com::eba35ed4-c23e-41cd-9062-384040ef55eb" providerId="AD" clId="Web-{D3A8B4E0-6993-441D-93F2-A310D1F0FFD4}" dt="2022-05-24T14:17:59.499" v="22" actId="20577"/>
          <ac:spMkLst>
            <pc:docMk/>
            <pc:sldMk cId="1673751036" sldId="4190"/>
            <ac:spMk id="2" creationId="{4D46BE12-F436-4014-A5FC-5A93FC382AA8}"/>
          </ac:spMkLst>
        </pc:spChg>
      </pc:sldChg>
      <pc:sldChg chg="addSp modSp">
        <pc:chgData name="Sowmya Prakash" userId="S::sowmya.c.prakash@avanade.com::eba35ed4-c23e-41cd-9062-384040ef55eb" providerId="AD" clId="Web-{D3A8B4E0-6993-441D-93F2-A310D1F0FFD4}" dt="2022-05-24T13:47:46.374" v="5" actId="14100"/>
        <pc:sldMkLst>
          <pc:docMk/>
          <pc:sldMk cId="278437195" sldId="2076138227"/>
        </pc:sldMkLst>
        <pc:spChg chg="add mod">
          <ac:chgData name="Sowmya Prakash" userId="S::sowmya.c.prakash@avanade.com::eba35ed4-c23e-41cd-9062-384040ef55eb" providerId="AD" clId="Web-{D3A8B4E0-6993-441D-93F2-A310D1F0FFD4}" dt="2022-05-24T13:47:22.716" v="1" actId="1076"/>
          <ac:spMkLst>
            <pc:docMk/>
            <pc:sldMk cId="278437195" sldId="2076138227"/>
            <ac:spMk id="2" creationId="{5B43BD46-95B9-1FD1-949B-304AA7333EF4}"/>
          </ac:spMkLst>
        </pc:spChg>
        <pc:cxnChg chg="add mod">
          <ac:chgData name="Sowmya Prakash" userId="S::sowmya.c.prakash@avanade.com::eba35ed4-c23e-41cd-9062-384040ef55eb" providerId="AD" clId="Web-{D3A8B4E0-6993-441D-93F2-A310D1F0FFD4}" dt="2022-05-24T13:47:46.374" v="5" actId="14100"/>
          <ac:cxnSpMkLst>
            <pc:docMk/>
            <pc:sldMk cId="278437195" sldId="2076138227"/>
            <ac:cxnSpMk id="6" creationId="{B120E8B8-A142-5DB8-C21C-05EE2E7E53B0}"/>
          </ac:cxnSpMkLst>
        </pc:cxnChg>
      </pc:sldChg>
    </pc:docChg>
  </pc:docChgLst>
  <pc:docChgLst>
    <pc:chgData name="Yi-Ting Hung" userId="S::yi-ting.hung@avanade.com::9dd5c990-abac-41d4-8ddf-f801e41b4aa1" providerId="AD" clId="Web-{90F1F6A7-1312-4E52-BF6C-ABE6D84E1984}"/>
    <pc:docChg chg="modSld">
      <pc:chgData name="Yi-Ting Hung" userId="S::yi-ting.hung@avanade.com::9dd5c990-abac-41d4-8ddf-f801e41b4aa1" providerId="AD" clId="Web-{90F1F6A7-1312-4E52-BF6C-ABE6D84E1984}" dt="2022-02-09T15:41:35.035" v="8" actId="20577"/>
      <pc:docMkLst>
        <pc:docMk/>
      </pc:docMkLst>
      <pc:sldChg chg="modSp">
        <pc:chgData name="Yi-Ting Hung" userId="S::yi-ting.hung@avanade.com::9dd5c990-abac-41d4-8ddf-f801e41b4aa1" providerId="AD" clId="Web-{90F1F6A7-1312-4E52-BF6C-ABE6D84E1984}" dt="2022-02-09T15:41:35.035" v="8" actId="20577"/>
        <pc:sldMkLst>
          <pc:docMk/>
          <pc:sldMk cId="3087520817" sldId="4152"/>
        </pc:sldMkLst>
        <pc:spChg chg="mod">
          <ac:chgData name="Yi-Ting Hung" userId="S::yi-ting.hung@avanade.com::9dd5c990-abac-41d4-8ddf-f801e41b4aa1" providerId="AD" clId="Web-{90F1F6A7-1312-4E52-BF6C-ABE6D84E1984}" dt="2022-02-09T15:41:35.035" v="8" actId="20577"/>
          <ac:spMkLst>
            <pc:docMk/>
            <pc:sldMk cId="3087520817" sldId="4152"/>
            <ac:spMk id="22" creationId="{7EF47004-05EC-459B-AF10-DDAD8F2E1D39}"/>
          </ac:spMkLst>
        </pc:spChg>
      </pc:sldChg>
    </pc:docChg>
  </pc:docChgLst>
  <pc:docChgLst>
    <pc:chgData name="Yi-Ting Hung" userId="S::yi-ting.hung@avanade.com::9dd5c990-abac-41d4-8ddf-f801e41b4aa1" providerId="AD" clId="Web-{3378C68B-F908-40D3-A2AA-63C302CCF06A}"/>
    <pc:docChg chg="modSld">
      <pc:chgData name="Yi-Ting Hung" userId="S::yi-ting.hung@avanade.com::9dd5c990-abac-41d4-8ddf-f801e41b4aa1" providerId="AD" clId="Web-{3378C68B-F908-40D3-A2AA-63C302CCF06A}" dt="2022-02-15T22:37:16.595" v="16" actId="20577"/>
      <pc:docMkLst>
        <pc:docMk/>
      </pc:docMkLst>
      <pc:sldChg chg="modSp">
        <pc:chgData name="Yi-Ting Hung" userId="S::yi-ting.hung@avanade.com::9dd5c990-abac-41d4-8ddf-f801e41b4aa1" providerId="AD" clId="Web-{3378C68B-F908-40D3-A2AA-63C302CCF06A}" dt="2022-02-15T22:37:16.595" v="16" actId="20577"/>
        <pc:sldMkLst>
          <pc:docMk/>
          <pc:sldMk cId="80863721" sldId="4148"/>
        </pc:sldMkLst>
        <pc:spChg chg="mod">
          <ac:chgData name="Yi-Ting Hung" userId="S::yi-ting.hung@avanade.com::9dd5c990-abac-41d4-8ddf-f801e41b4aa1" providerId="AD" clId="Web-{3378C68B-F908-40D3-A2AA-63C302CCF06A}" dt="2022-02-15T22:37:16.595" v="16" actId="20577"/>
          <ac:spMkLst>
            <pc:docMk/>
            <pc:sldMk cId="80863721" sldId="4148"/>
            <ac:spMk id="2" creationId="{63B36622-B6AF-AB4E-B546-278251C064AD}"/>
          </ac:spMkLst>
        </pc:spChg>
      </pc:sldChg>
    </pc:docChg>
  </pc:docChgLst>
  <pc:docChgLst>
    <pc:chgData name="Sowmya Prakash" userId="S::sowmya.c.prakash@avanade.com::eba35ed4-c23e-41cd-9062-384040ef55eb" providerId="AD" clId="Web-{BE53CCE6-8A26-4CA8-9D4E-AA013A4C91DA}"/>
    <pc:docChg chg="addSld delSld">
      <pc:chgData name="Sowmya Prakash" userId="S::sowmya.c.prakash@avanade.com::eba35ed4-c23e-41cd-9062-384040ef55eb" providerId="AD" clId="Web-{BE53CCE6-8A26-4CA8-9D4E-AA013A4C91DA}" dt="2022-05-30T14:13:13.992" v="1"/>
      <pc:docMkLst>
        <pc:docMk/>
      </pc:docMkLst>
      <pc:sldChg chg="new del">
        <pc:chgData name="Sowmya Prakash" userId="S::sowmya.c.prakash@avanade.com::eba35ed4-c23e-41cd-9062-384040ef55eb" providerId="AD" clId="Web-{BE53CCE6-8A26-4CA8-9D4E-AA013A4C91DA}" dt="2022-05-30T14:13:13.992" v="1"/>
        <pc:sldMkLst>
          <pc:docMk/>
          <pc:sldMk cId="391654918" sldId="2076138245"/>
        </pc:sldMkLst>
      </pc:sldChg>
    </pc:docChg>
  </pc:docChgLst>
  <pc:docChgLst>
    <pc:chgData name="Bernd Carsten Mader" userId="S::bernd.carsten.mader@avanade.com::13e239e5-ca64-4a83-ae92-dcfece51a1bb" providerId="AD" clId="Web-{51F1C050-5D50-65E1-122B-3788A874D367}"/>
    <pc:docChg chg="modSld">
      <pc:chgData name="Bernd Carsten Mader" userId="S::bernd.carsten.mader@avanade.com::13e239e5-ca64-4a83-ae92-dcfece51a1bb" providerId="AD" clId="Web-{51F1C050-5D50-65E1-122B-3788A874D367}" dt="2022-05-13T07:03:51.744" v="2" actId="14100"/>
      <pc:docMkLst>
        <pc:docMk/>
      </pc:docMkLst>
      <pc:sldChg chg="addSp modSp">
        <pc:chgData name="Bernd Carsten Mader" userId="S::bernd.carsten.mader@avanade.com::13e239e5-ca64-4a83-ae92-dcfece51a1bb" providerId="AD" clId="Web-{51F1C050-5D50-65E1-122B-3788A874D367}" dt="2022-05-13T07:03:51.744" v="2" actId="14100"/>
        <pc:sldMkLst>
          <pc:docMk/>
          <pc:sldMk cId="3087520817" sldId="4152"/>
        </pc:sldMkLst>
        <pc:picChg chg="add mod">
          <ac:chgData name="Bernd Carsten Mader" userId="S::bernd.carsten.mader@avanade.com::13e239e5-ca64-4a83-ae92-dcfece51a1bb" providerId="AD" clId="Web-{51F1C050-5D50-65E1-122B-3788A874D367}" dt="2022-05-13T07:03:51.744" v="2" actId="14100"/>
          <ac:picMkLst>
            <pc:docMk/>
            <pc:sldMk cId="3087520817" sldId="4152"/>
            <ac:picMk id="13" creationId="{96790E18-C9AF-69A0-3863-D6834E17021C}"/>
          </ac:picMkLst>
        </pc:picChg>
      </pc:sldChg>
    </pc:docChg>
  </pc:docChgLst>
  <pc:docChgLst>
    <pc:chgData name="Mojtaba Taslimitehrani" userId="S::m.taslimitehrani@avanade.com::2d319c6a-7427-4d25-8d37-843f6cc58293" providerId="AD" clId="Web-{1FD14F28-77F1-6F51-D883-66C9286D7C74}"/>
    <pc:docChg chg="addSld delSld modSld">
      <pc:chgData name="Mojtaba Taslimitehrani" userId="S::m.taslimitehrani@avanade.com::2d319c6a-7427-4d25-8d37-843f6cc58293" providerId="AD" clId="Web-{1FD14F28-77F1-6F51-D883-66C9286D7C74}" dt="2022-02-17T13:52:11.638" v="1065" actId="20577"/>
      <pc:docMkLst>
        <pc:docMk/>
      </pc:docMkLst>
      <pc:sldChg chg="modSp">
        <pc:chgData name="Mojtaba Taslimitehrani" userId="S::m.taslimitehrani@avanade.com::2d319c6a-7427-4d25-8d37-843f6cc58293" providerId="AD" clId="Web-{1FD14F28-77F1-6F51-D883-66C9286D7C74}" dt="2022-02-17T13:51:10.745" v="1058" actId="20577"/>
        <pc:sldMkLst>
          <pc:docMk/>
          <pc:sldMk cId="1875863502" sldId="4159"/>
        </pc:sldMkLst>
        <pc:spChg chg="mod">
          <ac:chgData name="Mojtaba Taslimitehrani" userId="S::m.taslimitehrani@avanade.com::2d319c6a-7427-4d25-8d37-843f6cc58293" providerId="AD" clId="Web-{1FD14F28-77F1-6F51-D883-66C9286D7C74}" dt="2022-02-17T13:51:10.745" v="1058" actId="20577"/>
          <ac:spMkLst>
            <pc:docMk/>
            <pc:sldMk cId="1875863502" sldId="4159"/>
            <ac:spMk id="2" creationId="{63B36622-B6AF-AB4E-B546-278251C064AD}"/>
          </ac:spMkLst>
        </pc:spChg>
        <pc:spChg chg="mod">
          <ac:chgData name="Mojtaba Taslimitehrani" userId="S::m.taslimitehrani@avanade.com::2d319c6a-7427-4d25-8d37-843f6cc58293" providerId="AD" clId="Web-{1FD14F28-77F1-6F51-D883-66C9286D7C74}" dt="2022-02-17T13:42:40.887" v="840" actId="20577"/>
          <ac:spMkLst>
            <pc:docMk/>
            <pc:sldMk cId="1875863502" sldId="4159"/>
            <ac:spMk id="3" creationId="{6578AF98-DD32-4443-AFE5-519E84075324}"/>
          </ac:spMkLst>
        </pc:spChg>
      </pc:sldChg>
      <pc:sldChg chg="modSp add replId">
        <pc:chgData name="Mojtaba Taslimitehrani" userId="S::m.taslimitehrani@avanade.com::2d319c6a-7427-4d25-8d37-843f6cc58293" providerId="AD" clId="Web-{1FD14F28-77F1-6F51-D883-66C9286D7C74}" dt="2022-02-17T13:24:39.276" v="391" actId="20577"/>
        <pc:sldMkLst>
          <pc:docMk/>
          <pc:sldMk cId="3821041386" sldId="4166"/>
        </pc:sldMkLst>
        <pc:spChg chg="mod">
          <ac:chgData name="Mojtaba Taslimitehrani" userId="S::m.taslimitehrani@avanade.com::2d319c6a-7427-4d25-8d37-843f6cc58293" providerId="AD" clId="Web-{1FD14F28-77F1-6F51-D883-66C9286D7C74}" dt="2022-02-17T13:22:20.725" v="329" actId="20577"/>
          <ac:spMkLst>
            <pc:docMk/>
            <pc:sldMk cId="3821041386" sldId="4166"/>
            <ac:spMk id="2" creationId="{63B36622-B6AF-AB4E-B546-278251C064AD}"/>
          </ac:spMkLst>
        </pc:spChg>
        <pc:spChg chg="mod">
          <ac:chgData name="Mojtaba Taslimitehrani" userId="S::m.taslimitehrani@avanade.com::2d319c6a-7427-4d25-8d37-843f6cc58293" providerId="AD" clId="Web-{1FD14F28-77F1-6F51-D883-66C9286D7C74}" dt="2022-02-17T13:24:39.276" v="391" actId="20577"/>
          <ac:spMkLst>
            <pc:docMk/>
            <pc:sldMk cId="3821041386" sldId="4166"/>
            <ac:spMk id="3" creationId="{6578AF98-DD32-4443-AFE5-519E84075324}"/>
          </ac:spMkLst>
        </pc:spChg>
      </pc:sldChg>
      <pc:sldChg chg="new del">
        <pc:chgData name="Mojtaba Taslimitehrani" userId="S::m.taslimitehrani@avanade.com::2d319c6a-7427-4d25-8d37-843f6cc58293" providerId="AD" clId="Web-{1FD14F28-77F1-6F51-D883-66C9286D7C74}" dt="2022-02-17T13:42:08.464" v="830"/>
        <pc:sldMkLst>
          <pc:docMk/>
          <pc:sldMk cId="3901996498" sldId="4167"/>
        </pc:sldMkLst>
      </pc:sldChg>
      <pc:sldChg chg="modSp add replId">
        <pc:chgData name="Mojtaba Taslimitehrani" userId="S::m.taslimitehrani@avanade.com::2d319c6a-7427-4d25-8d37-843f6cc58293" providerId="AD" clId="Web-{1FD14F28-77F1-6F51-D883-66C9286D7C74}" dt="2022-02-17T13:52:11.638" v="1065" actId="20577"/>
        <pc:sldMkLst>
          <pc:docMk/>
          <pc:sldMk cId="4104962991" sldId="4167"/>
        </pc:sldMkLst>
        <pc:spChg chg="mod">
          <ac:chgData name="Mojtaba Taslimitehrani" userId="S::m.taslimitehrani@avanade.com::2d319c6a-7427-4d25-8d37-843f6cc58293" providerId="AD" clId="Web-{1FD14F28-77F1-6F51-D883-66C9286D7C74}" dt="2022-02-17T13:52:11.638" v="1065" actId="20577"/>
          <ac:spMkLst>
            <pc:docMk/>
            <pc:sldMk cId="4104962991" sldId="4167"/>
            <ac:spMk id="2" creationId="{63B36622-B6AF-AB4E-B546-278251C064AD}"/>
          </ac:spMkLst>
        </pc:spChg>
        <pc:spChg chg="mod">
          <ac:chgData name="Mojtaba Taslimitehrani" userId="S::m.taslimitehrani@avanade.com::2d319c6a-7427-4d25-8d37-843f6cc58293" providerId="AD" clId="Web-{1FD14F28-77F1-6F51-D883-66C9286D7C74}" dt="2022-02-17T13:42:51.637" v="848" actId="20577"/>
          <ac:spMkLst>
            <pc:docMk/>
            <pc:sldMk cId="4104962991" sldId="4167"/>
            <ac:spMk id="3" creationId="{6578AF98-DD32-4443-AFE5-519E84075324}"/>
          </ac:spMkLst>
        </pc:spChg>
      </pc:sldChg>
    </pc:docChg>
  </pc:docChgLst>
  <pc:docChgLst>
    <pc:chgData name="Kavita Chopra" userId="S::kavita.chopra@avanade.com::17288ae5-7810-4e3e-b697-88861bbbbcb0" providerId="AD" clId="Web-{F6671A26-B53A-2B8F-C1BA-7E44E62017BA}"/>
    <pc:docChg chg="modSld">
      <pc:chgData name="Kavita Chopra" userId="S::kavita.chopra@avanade.com::17288ae5-7810-4e3e-b697-88861bbbbcb0" providerId="AD" clId="Web-{F6671A26-B53A-2B8F-C1BA-7E44E62017BA}" dt="2022-03-28T13:38:17.697" v="1" actId="1076"/>
      <pc:docMkLst>
        <pc:docMk/>
      </pc:docMkLst>
      <pc:sldChg chg="modSp">
        <pc:chgData name="Kavita Chopra" userId="S::kavita.chopra@avanade.com::17288ae5-7810-4e3e-b697-88861bbbbcb0" providerId="AD" clId="Web-{F6671A26-B53A-2B8F-C1BA-7E44E62017BA}" dt="2022-03-28T13:38:17.697" v="1" actId="1076"/>
        <pc:sldMkLst>
          <pc:docMk/>
          <pc:sldMk cId="25148551" sldId="4163"/>
        </pc:sldMkLst>
        <pc:grpChg chg="mod">
          <ac:chgData name="Kavita Chopra" userId="S::kavita.chopra@avanade.com::17288ae5-7810-4e3e-b697-88861bbbbcb0" providerId="AD" clId="Web-{F6671A26-B53A-2B8F-C1BA-7E44E62017BA}" dt="2022-03-28T13:38:17.697" v="1" actId="1076"/>
          <ac:grpSpMkLst>
            <pc:docMk/>
            <pc:sldMk cId="25148551" sldId="4163"/>
            <ac:grpSpMk id="27" creationId="{05966A0E-075C-4D70-AA7B-9ADB15C9036E}"/>
          </ac:grpSpMkLst>
        </pc:grpChg>
      </pc:sldChg>
    </pc:docChg>
  </pc:docChgLst>
  <pc:docChgLst>
    <pc:chgData name="Sowmya Prakash" userId="S::sowmya.c.prakash@avanade.com::eba35ed4-c23e-41cd-9062-384040ef55eb" providerId="AD" clId="Web-{54C65D6B-B5F2-4988-9191-A5A7E7DDC0E3}"/>
    <pc:docChg chg="addSld delSld modSld">
      <pc:chgData name="Sowmya Prakash" userId="S::sowmya.c.prakash@avanade.com::eba35ed4-c23e-41cd-9062-384040ef55eb" providerId="AD" clId="Web-{54C65D6B-B5F2-4988-9191-A5A7E7DDC0E3}" dt="2022-02-24T21:17:42.660" v="206"/>
      <pc:docMkLst>
        <pc:docMk/>
      </pc:docMkLst>
      <pc:sldChg chg="modSp new">
        <pc:chgData name="Sowmya Prakash" userId="S::sowmya.c.prakash@avanade.com::eba35ed4-c23e-41cd-9062-384040ef55eb" providerId="AD" clId="Web-{54C65D6B-B5F2-4988-9191-A5A7E7DDC0E3}" dt="2022-02-24T21:16:05.438" v="161" actId="20577"/>
        <pc:sldMkLst>
          <pc:docMk/>
          <pc:sldMk cId="3679155396" sldId="4182"/>
        </pc:sldMkLst>
        <pc:spChg chg="mod">
          <ac:chgData name="Sowmya Prakash" userId="S::sowmya.c.prakash@avanade.com::eba35ed4-c23e-41cd-9062-384040ef55eb" providerId="AD" clId="Web-{54C65D6B-B5F2-4988-9191-A5A7E7DDC0E3}" dt="2022-02-24T21:16:05.438" v="161" actId="20577"/>
          <ac:spMkLst>
            <pc:docMk/>
            <pc:sldMk cId="3679155396" sldId="4182"/>
            <ac:spMk id="2" creationId="{BC38FC76-9148-4FBE-85A0-9856261A7A42}"/>
          </ac:spMkLst>
        </pc:spChg>
        <pc:spChg chg="mod">
          <ac:chgData name="Sowmya Prakash" userId="S::sowmya.c.prakash@avanade.com::eba35ed4-c23e-41cd-9062-384040ef55eb" providerId="AD" clId="Web-{54C65D6B-B5F2-4988-9191-A5A7E7DDC0E3}" dt="2022-02-24T21:10:56.037" v="14" actId="20577"/>
          <ac:spMkLst>
            <pc:docMk/>
            <pc:sldMk cId="3679155396" sldId="4182"/>
            <ac:spMk id="3" creationId="{62DBC386-82AE-487D-BAB7-11B003967A8D}"/>
          </ac:spMkLst>
        </pc:spChg>
      </pc:sldChg>
      <pc:sldChg chg="modSp new del">
        <pc:chgData name="Sowmya Prakash" userId="S::sowmya.c.prakash@avanade.com::eba35ed4-c23e-41cd-9062-384040ef55eb" providerId="AD" clId="Web-{54C65D6B-B5F2-4988-9191-A5A7E7DDC0E3}" dt="2022-02-24T21:17:42.660" v="206"/>
        <pc:sldMkLst>
          <pc:docMk/>
          <pc:sldMk cId="895429510" sldId="4183"/>
        </pc:sldMkLst>
        <pc:spChg chg="mod">
          <ac:chgData name="Sowmya Prakash" userId="S::sowmya.c.prakash@avanade.com::eba35ed4-c23e-41cd-9062-384040ef55eb" providerId="AD" clId="Web-{54C65D6B-B5F2-4988-9191-A5A7E7DDC0E3}" dt="2022-02-24T21:17:39.956" v="205" actId="20577"/>
          <ac:spMkLst>
            <pc:docMk/>
            <pc:sldMk cId="895429510" sldId="4183"/>
            <ac:spMk id="2" creationId="{F072C204-06EE-495B-8C93-37FBF300DC02}"/>
          </ac:spMkLst>
        </pc:spChg>
        <pc:spChg chg="mod">
          <ac:chgData name="Sowmya Prakash" userId="S::sowmya.c.prakash@avanade.com::eba35ed4-c23e-41cd-9062-384040ef55eb" providerId="AD" clId="Web-{54C65D6B-B5F2-4988-9191-A5A7E7DDC0E3}" dt="2022-02-24T21:17:19.331" v="191" actId="20577"/>
          <ac:spMkLst>
            <pc:docMk/>
            <pc:sldMk cId="895429510" sldId="4183"/>
            <ac:spMk id="3" creationId="{DB90A801-3EE3-4DEF-9080-1DFECDCD4532}"/>
          </ac:spMkLst>
        </pc:spChg>
      </pc:sldChg>
      <pc:sldChg chg="modSp new del">
        <pc:chgData name="Sowmya Prakash" userId="S::sowmya.c.prakash@avanade.com::eba35ed4-c23e-41cd-9062-384040ef55eb" providerId="AD" clId="Web-{54C65D6B-B5F2-4988-9191-A5A7E7DDC0E3}" dt="2022-02-24T21:16:30.017" v="170"/>
        <pc:sldMkLst>
          <pc:docMk/>
          <pc:sldMk cId="1579558111" sldId="4183"/>
        </pc:sldMkLst>
        <pc:spChg chg="mod">
          <ac:chgData name="Sowmya Prakash" userId="S::sowmya.c.prakash@avanade.com::eba35ed4-c23e-41cd-9062-384040ef55eb" providerId="AD" clId="Web-{54C65D6B-B5F2-4988-9191-A5A7E7DDC0E3}" dt="2022-02-24T21:16:26.579" v="169" actId="20577"/>
          <ac:spMkLst>
            <pc:docMk/>
            <pc:sldMk cId="1579558111" sldId="4183"/>
            <ac:spMk id="3" creationId="{813F3036-8225-4D52-A528-6765EFAE5573}"/>
          </ac:spMkLst>
        </pc:spChg>
      </pc:sldChg>
    </pc:docChg>
  </pc:docChgLst>
  <pc:docChgLst>
    <pc:chgData name="Neslihan Keskin" userId="S::neslihan.keskin@avanade.com::906487bd-faee-468f-a876-29c3f315e952" providerId="AD" clId="Web-{BAEA89A2-8540-8B0E-CADB-4C1D5BDF8EFB}"/>
    <pc:docChg chg="modSld">
      <pc:chgData name="Neslihan Keskin" userId="S::neslihan.keskin@avanade.com::906487bd-faee-468f-a876-29c3f315e952" providerId="AD" clId="Web-{BAEA89A2-8540-8B0E-CADB-4C1D5BDF8EFB}" dt="2022-02-18T11:13:19.523" v="185" actId="1076"/>
      <pc:docMkLst>
        <pc:docMk/>
      </pc:docMkLst>
      <pc:sldChg chg="addSp delSp modSp">
        <pc:chgData name="Neslihan Keskin" userId="S::neslihan.keskin@avanade.com::906487bd-faee-468f-a876-29c3f315e952" providerId="AD" clId="Web-{BAEA89A2-8540-8B0E-CADB-4C1D5BDF8EFB}" dt="2022-02-18T11:13:19.523" v="185" actId="1076"/>
        <pc:sldMkLst>
          <pc:docMk/>
          <pc:sldMk cId="3087520817" sldId="4152"/>
        </pc:sldMkLst>
        <pc:spChg chg="mod">
          <ac:chgData name="Neslihan Keskin" userId="S::neslihan.keskin@avanade.com::906487bd-faee-468f-a876-29c3f315e952" providerId="AD" clId="Web-{BAEA89A2-8540-8B0E-CADB-4C1D5BDF8EFB}" dt="2022-02-18T11:12:58.382" v="169" actId="1076"/>
          <ac:spMkLst>
            <pc:docMk/>
            <pc:sldMk cId="3087520817" sldId="4152"/>
            <ac:spMk id="11" creationId="{C4CCDCDB-B6FB-4DD9-A7E5-63C765EB210A}"/>
          </ac:spMkLst>
        </pc:spChg>
        <pc:spChg chg="mod">
          <ac:chgData name="Neslihan Keskin" userId="S::neslihan.keskin@avanade.com::906487bd-faee-468f-a876-29c3f315e952" providerId="AD" clId="Web-{BAEA89A2-8540-8B0E-CADB-4C1D5BDF8EFB}" dt="2022-02-18T11:12:58.397" v="170" actId="1076"/>
          <ac:spMkLst>
            <pc:docMk/>
            <pc:sldMk cId="3087520817" sldId="4152"/>
            <ac:spMk id="12" creationId="{9A2B0E49-F94E-44E3-B90E-F64EB21CB849}"/>
          </ac:spMkLst>
        </pc:spChg>
        <pc:spChg chg="mod">
          <ac:chgData name="Neslihan Keskin" userId="S::neslihan.keskin@avanade.com::906487bd-faee-468f-a876-29c3f315e952" providerId="AD" clId="Web-{BAEA89A2-8540-8B0E-CADB-4C1D5BDF8EFB}" dt="2022-02-18T11:12:58.413" v="171" actId="1076"/>
          <ac:spMkLst>
            <pc:docMk/>
            <pc:sldMk cId="3087520817" sldId="4152"/>
            <ac:spMk id="15" creationId="{3DFF9EAD-4528-467D-9DD1-DE8A13CEBC6F}"/>
          </ac:spMkLst>
        </pc:spChg>
        <pc:spChg chg="mod">
          <ac:chgData name="Neslihan Keskin" userId="S::neslihan.keskin@avanade.com::906487bd-faee-468f-a876-29c3f315e952" providerId="AD" clId="Web-{BAEA89A2-8540-8B0E-CADB-4C1D5BDF8EFB}" dt="2022-02-18T11:12:58.429" v="172" actId="1076"/>
          <ac:spMkLst>
            <pc:docMk/>
            <pc:sldMk cId="3087520817" sldId="4152"/>
            <ac:spMk id="16" creationId="{BBA056B6-7E40-4C43-B407-52D5BCF373B3}"/>
          </ac:spMkLst>
        </pc:spChg>
        <pc:spChg chg="mod">
          <ac:chgData name="Neslihan Keskin" userId="S::neslihan.keskin@avanade.com::906487bd-faee-468f-a876-29c3f315e952" providerId="AD" clId="Web-{BAEA89A2-8540-8B0E-CADB-4C1D5BDF8EFB}" dt="2022-02-18T11:12:58.444" v="173" actId="1076"/>
          <ac:spMkLst>
            <pc:docMk/>
            <pc:sldMk cId="3087520817" sldId="4152"/>
            <ac:spMk id="17" creationId="{74FB3CC7-D8AC-48FA-90FB-51C8E2EB3F77}"/>
          </ac:spMkLst>
        </pc:spChg>
        <pc:spChg chg="mod">
          <ac:chgData name="Neslihan Keskin" userId="S::neslihan.keskin@avanade.com::906487bd-faee-468f-a876-29c3f315e952" providerId="AD" clId="Web-{BAEA89A2-8540-8B0E-CADB-4C1D5BDF8EFB}" dt="2022-02-18T11:12:58.460" v="174" actId="1076"/>
          <ac:spMkLst>
            <pc:docMk/>
            <pc:sldMk cId="3087520817" sldId="4152"/>
            <ac:spMk id="18" creationId="{5082DE03-AF33-418D-933C-7EDB58464768}"/>
          </ac:spMkLst>
        </pc:spChg>
        <pc:spChg chg="mod">
          <ac:chgData name="Neslihan Keskin" userId="S::neslihan.keskin@avanade.com::906487bd-faee-468f-a876-29c3f315e952" providerId="AD" clId="Web-{BAEA89A2-8540-8B0E-CADB-4C1D5BDF8EFB}" dt="2022-02-18T11:12:58.475" v="175" actId="1076"/>
          <ac:spMkLst>
            <pc:docMk/>
            <pc:sldMk cId="3087520817" sldId="4152"/>
            <ac:spMk id="19" creationId="{62143D72-A206-4767-AA48-A65F3DC97A6B}"/>
          </ac:spMkLst>
        </pc:spChg>
        <pc:spChg chg="mod">
          <ac:chgData name="Neslihan Keskin" userId="S::neslihan.keskin@avanade.com::906487bd-faee-468f-a876-29c3f315e952" providerId="AD" clId="Web-{BAEA89A2-8540-8B0E-CADB-4C1D5BDF8EFB}" dt="2022-02-18T11:12:58.491" v="176" actId="1076"/>
          <ac:spMkLst>
            <pc:docMk/>
            <pc:sldMk cId="3087520817" sldId="4152"/>
            <ac:spMk id="20" creationId="{684EFD32-2CD8-4459-B1DD-FE1139E98053}"/>
          </ac:spMkLst>
        </pc:spChg>
        <pc:spChg chg="mod">
          <ac:chgData name="Neslihan Keskin" userId="S::neslihan.keskin@avanade.com::906487bd-faee-468f-a876-29c3f315e952" providerId="AD" clId="Web-{BAEA89A2-8540-8B0E-CADB-4C1D5BDF8EFB}" dt="2022-02-18T11:12:58.491" v="177" actId="1076"/>
          <ac:spMkLst>
            <pc:docMk/>
            <pc:sldMk cId="3087520817" sldId="4152"/>
            <ac:spMk id="22" creationId="{7EF47004-05EC-459B-AF10-DDAD8F2E1D39}"/>
          </ac:spMkLst>
        </pc:spChg>
        <pc:spChg chg="mod">
          <ac:chgData name="Neslihan Keskin" userId="S::neslihan.keskin@avanade.com::906487bd-faee-468f-a876-29c3f315e952" providerId="AD" clId="Web-{BAEA89A2-8540-8B0E-CADB-4C1D5BDF8EFB}" dt="2022-02-18T11:12:58.507" v="178" actId="1076"/>
          <ac:spMkLst>
            <pc:docMk/>
            <pc:sldMk cId="3087520817" sldId="4152"/>
            <ac:spMk id="23" creationId="{6027D1CE-10E9-481E-BDCA-796554E2379B}"/>
          </ac:spMkLst>
        </pc:spChg>
        <pc:spChg chg="mod">
          <ac:chgData name="Neslihan Keskin" userId="S::neslihan.keskin@avanade.com::906487bd-faee-468f-a876-29c3f315e952" providerId="AD" clId="Web-{BAEA89A2-8540-8B0E-CADB-4C1D5BDF8EFB}" dt="2022-02-18T11:12:58.522" v="179" actId="1076"/>
          <ac:spMkLst>
            <pc:docMk/>
            <pc:sldMk cId="3087520817" sldId="4152"/>
            <ac:spMk id="24" creationId="{5B9D5D05-3185-4E5A-9AB0-D30482C8F2DE}"/>
          </ac:spMkLst>
        </pc:spChg>
        <pc:spChg chg="mod">
          <ac:chgData name="Neslihan Keskin" userId="S::neslihan.keskin@avanade.com::906487bd-faee-468f-a876-29c3f315e952" providerId="AD" clId="Web-{BAEA89A2-8540-8B0E-CADB-4C1D5BDF8EFB}" dt="2022-02-18T11:12:58.553" v="181" actId="1076"/>
          <ac:spMkLst>
            <pc:docMk/>
            <pc:sldMk cId="3087520817" sldId="4152"/>
            <ac:spMk id="25" creationId="{DBB1270C-1577-4B7A-8BCA-AEBEDEA86B50}"/>
          </ac:spMkLst>
        </pc:spChg>
        <pc:spChg chg="add mod">
          <ac:chgData name="Neslihan Keskin" userId="S::neslihan.keskin@avanade.com::906487bd-faee-468f-a876-29c3f315e952" providerId="AD" clId="Web-{BAEA89A2-8540-8B0E-CADB-4C1D5BDF8EFB}" dt="2022-02-18T11:13:19.523" v="185" actId="1076"/>
          <ac:spMkLst>
            <pc:docMk/>
            <pc:sldMk cId="3087520817" sldId="4152"/>
            <ac:spMk id="26" creationId="{2906F76C-37BE-4169-BE2B-7F4EE5B05F21}"/>
          </ac:spMkLst>
        </pc:spChg>
        <pc:spChg chg="add mod">
          <ac:chgData name="Neslihan Keskin" userId="S::neslihan.keskin@avanade.com::906487bd-faee-468f-a876-29c3f315e952" providerId="AD" clId="Web-{BAEA89A2-8540-8B0E-CADB-4C1D5BDF8EFB}" dt="2022-02-18T11:12:58.569" v="182" actId="1076"/>
          <ac:spMkLst>
            <pc:docMk/>
            <pc:sldMk cId="3087520817" sldId="4152"/>
            <ac:spMk id="27" creationId="{AB8C299D-ABB7-4BBC-B306-5043447D6BA4}"/>
          </ac:spMkLst>
        </pc:spChg>
        <pc:picChg chg="add del mod">
          <ac:chgData name="Neslihan Keskin" userId="S::neslihan.keskin@avanade.com::906487bd-faee-468f-a876-29c3f315e952" providerId="AD" clId="Web-{BAEA89A2-8540-8B0E-CADB-4C1D5BDF8EFB}" dt="2022-02-18T10:58:09.085" v="7"/>
          <ac:picMkLst>
            <pc:docMk/>
            <pc:sldMk cId="3087520817" sldId="4152"/>
            <ac:picMk id="2" creationId="{89E22537-3B6C-45F8-A6E5-37A0595B1FE8}"/>
          </ac:picMkLst>
        </pc:picChg>
        <pc:picChg chg="add mod">
          <ac:chgData name="Neslihan Keskin" userId="S::neslihan.keskin@avanade.com::906487bd-faee-468f-a876-29c3f315e952" providerId="AD" clId="Web-{BAEA89A2-8540-8B0E-CADB-4C1D5BDF8EFB}" dt="2022-02-18T11:12:58.538" v="180" actId="1076"/>
          <ac:picMkLst>
            <pc:docMk/>
            <pc:sldMk cId="3087520817" sldId="4152"/>
            <ac:picMk id="4" creationId="{6D4BE814-CD55-4F20-8177-647E76730D92}"/>
          </ac:picMkLst>
        </pc:picChg>
        <pc:picChg chg="mod">
          <ac:chgData name="Neslihan Keskin" userId="S::neslihan.keskin@avanade.com::906487bd-faee-468f-a876-29c3f315e952" providerId="AD" clId="Web-{BAEA89A2-8540-8B0E-CADB-4C1D5BDF8EFB}" dt="2022-02-18T11:12:58.288" v="163" actId="1076"/>
          <ac:picMkLst>
            <pc:docMk/>
            <pc:sldMk cId="3087520817" sldId="4152"/>
            <ac:picMk id="1028" creationId="{FEEE5DDF-08F2-4416-A335-E08C3DE14897}"/>
          </ac:picMkLst>
        </pc:picChg>
        <pc:picChg chg="mod">
          <ac:chgData name="Neslihan Keskin" userId="S::neslihan.keskin@avanade.com::906487bd-faee-468f-a876-29c3f315e952" providerId="AD" clId="Web-{BAEA89A2-8540-8B0E-CADB-4C1D5BDF8EFB}" dt="2022-02-18T11:12:58.303" v="164" actId="1076"/>
          <ac:picMkLst>
            <pc:docMk/>
            <pc:sldMk cId="3087520817" sldId="4152"/>
            <ac:picMk id="1030" creationId="{8B9D81C7-8A4A-4DBB-A118-785732FFA9C3}"/>
          </ac:picMkLst>
        </pc:picChg>
        <pc:picChg chg="mod">
          <ac:chgData name="Neslihan Keskin" userId="S::neslihan.keskin@avanade.com::906487bd-faee-468f-a876-29c3f315e952" providerId="AD" clId="Web-{BAEA89A2-8540-8B0E-CADB-4C1D5BDF8EFB}" dt="2022-02-18T11:12:58.319" v="165" actId="1076"/>
          <ac:picMkLst>
            <pc:docMk/>
            <pc:sldMk cId="3087520817" sldId="4152"/>
            <ac:picMk id="1032" creationId="{665E987C-2B1B-4D9F-94F3-220067368A8C}"/>
          </ac:picMkLst>
        </pc:picChg>
        <pc:picChg chg="mod">
          <ac:chgData name="Neslihan Keskin" userId="S::neslihan.keskin@avanade.com::906487bd-faee-468f-a876-29c3f315e952" providerId="AD" clId="Web-{BAEA89A2-8540-8B0E-CADB-4C1D5BDF8EFB}" dt="2022-02-18T11:12:58.335" v="166" actId="1076"/>
          <ac:picMkLst>
            <pc:docMk/>
            <pc:sldMk cId="3087520817" sldId="4152"/>
            <ac:picMk id="1034" creationId="{6D861237-FE7A-4892-AC83-EB740B4BEABA}"/>
          </ac:picMkLst>
        </pc:picChg>
        <pc:picChg chg="mod">
          <ac:chgData name="Neslihan Keskin" userId="S::neslihan.keskin@avanade.com::906487bd-faee-468f-a876-29c3f315e952" providerId="AD" clId="Web-{BAEA89A2-8540-8B0E-CADB-4C1D5BDF8EFB}" dt="2022-02-18T11:12:58.366" v="167" actId="1076"/>
          <ac:picMkLst>
            <pc:docMk/>
            <pc:sldMk cId="3087520817" sldId="4152"/>
            <ac:picMk id="1036" creationId="{DEE31CE0-77CA-45E8-A4BC-D776A2CA6CB2}"/>
          </ac:picMkLst>
        </pc:picChg>
        <pc:picChg chg="mod">
          <ac:chgData name="Neslihan Keskin" userId="S::neslihan.keskin@avanade.com::906487bd-faee-468f-a876-29c3f315e952" providerId="AD" clId="Web-{BAEA89A2-8540-8B0E-CADB-4C1D5BDF8EFB}" dt="2022-02-18T11:12:58.382" v="168" actId="1076"/>
          <ac:picMkLst>
            <pc:docMk/>
            <pc:sldMk cId="3087520817" sldId="4152"/>
            <ac:picMk id="1038" creationId="{C27CFA03-824D-41B0-8344-651B4BB13E5B}"/>
          </ac:picMkLst>
        </pc:picChg>
      </pc:sldChg>
    </pc:docChg>
  </pc:docChgLst>
  <pc:docChgLst>
    <pc:chgData name="Sowmya Prakash" userId="S::sowmya.c.prakash@avanade.com::eba35ed4-c23e-41cd-9062-384040ef55eb" providerId="AD" clId="Web-{1AAEA83F-0A37-4957-9174-5F95ADAC24DC}"/>
    <pc:docChg chg="delSld">
      <pc:chgData name="Sowmya Prakash" userId="S::sowmya.c.prakash@avanade.com::eba35ed4-c23e-41cd-9062-384040ef55eb" providerId="AD" clId="Web-{1AAEA83F-0A37-4957-9174-5F95ADAC24DC}" dt="2022-04-21T19:38:55.424" v="3"/>
      <pc:docMkLst>
        <pc:docMk/>
      </pc:docMkLst>
      <pc:sldChg chg="del">
        <pc:chgData name="Sowmya Prakash" userId="S::sowmya.c.prakash@avanade.com::eba35ed4-c23e-41cd-9062-384040ef55eb" providerId="AD" clId="Web-{1AAEA83F-0A37-4957-9174-5F95ADAC24DC}" dt="2022-04-21T19:38:54.503" v="1"/>
        <pc:sldMkLst>
          <pc:docMk/>
          <pc:sldMk cId="3593151807" sldId="2076138211"/>
        </pc:sldMkLst>
      </pc:sldChg>
      <pc:sldChg chg="del">
        <pc:chgData name="Sowmya Prakash" userId="S::sowmya.c.prakash@avanade.com::eba35ed4-c23e-41cd-9062-384040ef55eb" providerId="AD" clId="Web-{1AAEA83F-0A37-4957-9174-5F95ADAC24DC}" dt="2022-04-21T19:38:55.393" v="2"/>
        <pc:sldMkLst>
          <pc:docMk/>
          <pc:sldMk cId="1866850123" sldId="2076138212"/>
        </pc:sldMkLst>
      </pc:sldChg>
      <pc:sldChg chg="del">
        <pc:chgData name="Sowmya Prakash" userId="S::sowmya.c.prakash@avanade.com::eba35ed4-c23e-41cd-9062-384040ef55eb" providerId="AD" clId="Web-{1AAEA83F-0A37-4957-9174-5F95ADAC24DC}" dt="2022-04-21T19:38:55.424" v="3"/>
        <pc:sldMkLst>
          <pc:docMk/>
          <pc:sldMk cId="2365999172" sldId="2076138213"/>
        </pc:sldMkLst>
      </pc:sldChg>
      <pc:sldChg chg="del">
        <pc:chgData name="Sowmya Prakash" userId="S::sowmya.c.prakash@avanade.com::eba35ed4-c23e-41cd-9062-384040ef55eb" providerId="AD" clId="Web-{1AAEA83F-0A37-4957-9174-5F95ADAC24DC}" dt="2022-04-21T19:38:52.674" v="0"/>
        <pc:sldMkLst>
          <pc:docMk/>
          <pc:sldMk cId="976203450" sldId="2076138214"/>
        </pc:sldMkLst>
      </pc:sldChg>
    </pc:docChg>
  </pc:docChgLst>
  <pc:docChgLst>
    <pc:chgData name="Yi-Ting Hung" userId="S::yi-ting.hung@avanade.com::9dd5c990-abac-41d4-8ddf-f801e41b4aa1" providerId="AD" clId="Web-{4B6CAFD4-CEAD-42D3-A8DA-56227D9B7523}"/>
    <pc:docChg chg="modSld">
      <pc:chgData name="Yi-Ting Hung" userId="S::yi-ting.hung@avanade.com::9dd5c990-abac-41d4-8ddf-f801e41b4aa1" providerId="AD" clId="Web-{4B6CAFD4-CEAD-42D3-A8DA-56227D9B7523}" dt="2022-03-04T07:28:33.877" v="1"/>
      <pc:docMkLst>
        <pc:docMk/>
      </pc:docMkLst>
      <pc:sldChg chg="addSp delSp modSp">
        <pc:chgData name="Yi-Ting Hung" userId="S::yi-ting.hung@avanade.com::9dd5c990-abac-41d4-8ddf-f801e41b4aa1" providerId="AD" clId="Web-{4B6CAFD4-CEAD-42D3-A8DA-56227D9B7523}" dt="2022-03-04T07:28:33.877" v="1"/>
        <pc:sldMkLst>
          <pc:docMk/>
          <pc:sldMk cId="1758270140" sldId="4068"/>
        </pc:sldMkLst>
        <pc:picChg chg="add del mod">
          <ac:chgData name="Yi-Ting Hung" userId="S::yi-ting.hung@avanade.com::9dd5c990-abac-41d4-8ddf-f801e41b4aa1" providerId="AD" clId="Web-{4B6CAFD4-CEAD-42D3-A8DA-56227D9B7523}" dt="2022-03-04T07:28:33.877" v="1"/>
          <ac:picMkLst>
            <pc:docMk/>
            <pc:sldMk cId="1758270140" sldId="4068"/>
            <ac:picMk id="4" creationId="{2FB62174-F388-4E93-AE13-E4B6C18FC373}"/>
          </ac:picMkLst>
        </pc:picChg>
      </pc:sldChg>
    </pc:docChg>
  </pc:docChgLst>
  <pc:docChgLst>
    <pc:chgData name="Neslihan Keskin" userId="S::neslihan.keskin@avanade.com::906487bd-faee-468f-a876-29c3f315e952" providerId="AD" clId="Web-{93058FD3-4E06-46B2-82EA-EF886BED0DDD}"/>
    <pc:docChg chg="addSld modSld">
      <pc:chgData name="Neslihan Keskin" userId="S::neslihan.keskin@avanade.com::906487bd-faee-468f-a876-29c3f315e952" providerId="AD" clId="Web-{93058FD3-4E06-46B2-82EA-EF886BED0DDD}" dt="2022-03-04T11:49:16.234" v="42" actId="20577"/>
      <pc:docMkLst>
        <pc:docMk/>
      </pc:docMkLst>
      <pc:sldChg chg="modSp add replId">
        <pc:chgData name="Neslihan Keskin" userId="S::neslihan.keskin@avanade.com::906487bd-faee-468f-a876-29c3f315e952" providerId="AD" clId="Web-{93058FD3-4E06-46B2-82EA-EF886BED0DDD}" dt="2022-03-04T11:49:16.234" v="42" actId="20577"/>
        <pc:sldMkLst>
          <pc:docMk/>
          <pc:sldMk cId="1540842578" sldId="4189"/>
        </pc:sldMkLst>
        <pc:spChg chg="mod">
          <ac:chgData name="Neslihan Keskin" userId="S::neslihan.keskin@avanade.com::906487bd-faee-468f-a876-29c3f315e952" providerId="AD" clId="Web-{93058FD3-4E06-46B2-82EA-EF886BED0DDD}" dt="2022-03-04T11:49:16.234" v="42" actId="20577"/>
          <ac:spMkLst>
            <pc:docMk/>
            <pc:sldMk cId="1540842578" sldId="4189"/>
            <ac:spMk id="2" creationId="{63B36622-B6AF-AB4E-B546-278251C064AD}"/>
          </ac:spMkLst>
        </pc:spChg>
        <pc:spChg chg="mod">
          <ac:chgData name="Neslihan Keskin" userId="S::neslihan.keskin@avanade.com::906487bd-faee-468f-a876-29c3f315e952" providerId="AD" clId="Web-{93058FD3-4E06-46B2-82EA-EF886BED0DDD}" dt="2022-03-04T11:39:38.031" v="10" actId="20577"/>
          <ac:spMkLst>
            <pc:docMk/>
            <pc:sldMk cId="1540842578" sldId="4189"/>
            <ac:spMk id="3" creationId="{6578AF98-DD32-4443-AFE5-519E84075324}"/>
          </ac:spMkLst>
        </pc:spChg>
      </pc:sldChg>
    </pc:docChg>
  </pc:docChgLst>
  <pc:docChgLst>
    <pc:chgData name="Yi-Ting Hung" userId="S::yi-ting.hung@avanade.com::9dd5c990-abac-41d4-8ddf-f801e41b4aa1" providerId="AD" clId="Web-{BB17E177-8A15-4A88-9F4D-85F82017CB24}"/>
    <pc:docChg chg="modSld">
      <pc:chgData name="Yi-Ting Hung" userId="S::yi-ting.hung@avanade.com::9dd5c990-abac-41d4-8ddf-f801e41b4aa1" providerId="AD" clId="Web-{BB17E177-8A15-4A88-9F4D-85F82017CB24}" dt="2022-02-05T16:27:31.557" v="16"/>
      <pc:docMkLst>
        <pc:docMk/>
      </pc:docMkLst>
      <pc:sldChg chg="modSp">
        <pc:chgData name="Yi-Ting Hung" userId="S::yi-ting.hung@avanade.com::9dd5c990-abac-41d4-8ddf-f801e41b4aa1" providerId="AD" clId="Web-{BB17E177-8A15-4A88-9F4D-85F82017CB24}" dt="2022-02-05T16:23:52.848" v="15" actId="1076"/>
        <pc:sldMkLst>
          <pc:docMk/>
          <pc:sldMk cId="3087520817" sldId="4152"/>
        </pc:sldMkLst>
        <pc:spChg chg="mod">
          <ac:chgData name="Yi-Ting Hung" userId="S::yi-ting.hung@avanade.com::9dd5c990-abac-41d4-8ddf-f801e41b4aa1" providerId="AD" clId="Web-{BB17E177-8A15-4A88-9F4D-85F82017CB24}" dt="2022-02-05T16:23:52.848" v="15" actId="1076"/>
          <ac:spMkLst>
            <pc:docMk/>
            <pc:sldMk cId="3087520817" sldId="4152"/>
            <ac:spMk id="23" creationId="{6027D1CE-10E9-481E-BDCA-796554E2379B}"/>
          </ac:spMkLst>
        </pc:spChg>
      </pc:sldChg>
      <pc:sldChg chg="addCm">
        <pc:chgData name="Yi-Ting Hung" userId="S::yi-ting.hung@avanade.com::9dd5c990-abac-41d4-8ddf-f801e41b4aa1" providerId="AD" clId="Web-{BB17E177-8A15-4A88-9F4D-85F82017CB24}" dt="2022-02-05T16:27:31.557" v="16"/>
        <pc:sldMkLst>
          <pc:docMk/>
          <pc:sldMk cId="3000104570" sldId="4156"/>
        </pc:sldMkLst>
      </pc:sldChg>
    </pc:docChg>
  </pc:docChgLst>
  <pc:docChgLst>
    <pc:chgData name="Sowmya Prakash" userId="eba35ed4-c23e-41cd-9062-384040ef55eb" providerId="ADAL" clId="{254AC184-0C62-49B1-9FA4-C7E5135ABEC2}"/>
    <pc:docChg chg="modSld">
      <pc:chgData name="Sowmya Prakash" userId="eba35ed4-c23e-41cd-9062-384040ef55eb" providerId="ADAL" clId="{254AC184-0C62-49B1-9FA4-C7E5135ABEC2}" dt="2022-06-03T13:27:26.488" v="16"/>
      <pc:docMkLst>
        <pc:docMk/>
      </pc:docMkLst>
      <pc:sldChg chg="modAnim">
        <pc:chgData name="Sowmya Prakash" userId="eba35ed4-c23e-41cd-9062-384040ef55eb" providerId="ADAL" clId="{254AC184-0C62-49B1-9FA4-C7E5135ABEC2}" dt="2022-06-03T13:27:26.488" v="16"/>
        <pc:sldMkLst>
          <pc:docMk/>
          <pc:sldMk cId="3039798316" sldId="2076138249"/>
        </pc:sldMkLst>
      </pc:sldChg>
    </pc:docChg>
  </pc:docChgLst>
  <pc:docChgLst>
    <pc:chgData name="Yi-Ting Hung" userId="S::yi-ting.hung@avanade.com::9dd5c990-abac-41d4-8ddf-f801e41b4aa1" providerId="AD" clId="Web-{C218653C-8BE2-4157-9C42-A76AC001712D}"/>
    <pc:docChg chg="addSld delSld modSld sldOrd">
      <pc:chgData name="Yi-Ting Hung" userId="S::yi-ting.hung@avanade.com::9dd5c990-abac-41d4-8ddf-f801e41b4aa1" providerId="AD" clId="Web-{C218653C-8BE2-4157-9C42-A76AC001712D}" dt="2022-02-24T17:26:26.523" v="36" actId="20577"/>
      <pc:docMkLst>
        <pc:docMk/>
      </pc:docMkLst>
      <pc:sldChg chg="addSp delSp modSp mod modClrScheme chgLayout">
        <pc:chgData name="Yi-Ting Hung" userId="S::yi-ting.hung@avanade.com::9dd5c990-abac-41d4-8ddf-f801e41b4aa1" providerId="AD" clId="Web-{C218653C-8BE2-4157-9C42-A76AC001712D}" dt="2022-02-24T17:24:38.442" v="11"/>
        <pc:sldMkLst>
          <pc:docMk/>
          <pc:sldMk cId="3711506686" sldId="4175"/>
        </pc:sldMkLst>
        <pc:spChg chg="add del mod ord">
          <ac:chgData name="Yi-Ting Hung" userId="S::yi-ting.hung@avanade.com::9dd5c990-abac-41d4-8ddf-f801e41b4aa1" providerId="AD" clId="Web-{C218653C-8BE2-4157-9C42-A76AC001712D}" dt="2022-02-24T17:24:38.442" v="11"/>
          <ac:spMkLst>
            <pc:docMk/>
            <pc:sldMk cId="3711506686" sldId="4175"/>
            <ac:spMk id="3" creationId="{BCB428B3-6A13-4A7E-9BE5-0D238CF6EC88}"/>
          </ac:spMkLst>
        </pc:spChg>
        <pc:spChg chg="add del mod">
          <ac:chgData name="Yi-Ting Hung" userId="S::yi-ting.hung@avanade.com::9dd5c990-abac-41d4-8ddf-f801e41b4aa1" providerId="AD" clId="Web-{C218653C-8BE2-4157-9C42-A76AC001712D}" dt="2022-02-24T17:24:10.348" v="7"/>
          <ac:spMkLst>
            <pc:docMk/>
            <pc:sldMk cId="3711506686" sldId="4175"/>
            <ac:spMk id="4" creationId="{9B799AB2-FC64-4F58-B0CC-43E1F6E9C0F2}"/>
          </ac:spMkLst>
        </pc:spChg>
        <pc:spChg chg="mod ord">
          <ac:chgData name="Yi-Ting Hung" userId="S::yi-ting.hung@avanade.com::9dd5c990-abac-41d4-8ddf-f801e41b4aa1" providerId="AD" clId="Web-{C218653C-8BE2-4157-9C42-A76AC001712D}" dt="2022-02-24T17:24:38.442" v="11"/>
          <ac:spMkLst>
            <pc:docMk/>
            <pc:sldMk cId="3711506686" sldId="4175"/>
            <ac:spMk id="19" creationId="{0B50A142-4804-488B-9308-51A0676F37C2}"/>
          </ac:spMkLst>
        </pc:spChg>
        <pc:spChg chg="add del mod">
          <ac:chgData name="Yi-Ting Hung" userId="S::yi-ting.hung@avanade.com::9dd5c990-abac-41d4-8ddf-f801e41b4aa1" providerId="AD" clId="Web-{C218653C-8BE2-4157-9C42-A76AC001712D}" dt="2022-02-24T17:24:38.442" v="10"/>
          <ac:spMkLst>
            <pc:docMk/>
            <pc:sldMk cId="3711506686" sldId="4175"/>
            <ac:spMk id="24" creationId="{F97FEC24-DEE7-4440-89F3-5A288A4F6CB2}"/>
          </ac:spMkLst>
        </pc:spChg>
        <pc:spChg chg="add mod">
          <ac:chgData name="Yi-Ting Hung" userId="S::yi-ting.hung@avanade.com::9dd5c990-abac-41d4-8ddf-f801e41b4aa1" providerId="AD" clId="Web-{C218653C-8BE2-4157-9C42-A76AC001712D}" dt="2022-02-24T17:24:38.442" v="11"/>
          <ac:spMkLst>
            <pc:docMk/>
            <pc:sldMk cId="3711506686" sldId="4175"/>
            <ac:spMk id="26" creationId="{6B737E73-03CB-450B-B1CC-B38BD71C2028}"/>
          </ac:spMkLst>
        </pc:spChg>
        <pc:picChg chg="add del mod">
          <ac:chgData name="Yi-Ting Hung" userId="S::yi-ting.hung@avanade.com::9dd5c990-abac-41d4-8ddf-f801e41b4aa1" providerId="AD" clId="Web-{C218653C-8BE2-4157-9C42-A76AC001712D}" dt="2022-02-24T17:24:10.348" v="8"/>
          <ac:picMkLst>
            <pc:docMk/>
            <pc:sldMk cId="3711506686" sldId="4175"/>
            <ac:picMk id="2" creationId="{9DAAE301-B741-40B6-82C3-831EA5396E67}"/>
          </ac:picMkLst>
        </pc:picChg>
      </pc:sldChg>
      <pc:sldChg chg="modSp add replId">
        <pc:chgData name="Yi-Ting Hung" userId="S::yi-ting.hung@avanade.com::9dd5c990-abac-41d4-8ddf-f801e41b4aa1" providerId="AD" clId="Web-{C218653C-8BE2-4157-9C42-A76AC001712D}" dt="2022-02-24T17:25:31.662" v="19" actId="20577"/>
        <pc:sldMkLst>
          <pc:docMk/>
          <pc:sldMk cId="1830054522" sldId="4177"/>
        </pc:sldMkLst>
        <pc:spChg chg="mod">
          <ac:chgData name="Yi-Ting Hung" userId="S::yi-ting.hung@avanade.com::9dd5c990-abac-41d4-8ddf-f801e41b4aa1" providerId="AD" clId="Web-{C218653C-8BE2-4157-9C42-A76AC001712D}" dt="2022-02-24T17:25:31.662" v="19" actId="20577"/>
          <ac:spMkLst>
            <pc:docMk/>
            <pc:sldMk cId="1830054522" sldId="4177"/>
            <ac:spMk id="3" creationId="{6578AF98-DD32-4443-AFE5-519E84075324}"/>
          </ac:spMkLst>
        </pc:spChg>
      </pc:sldChg>
      <pc:sldChg chg="modSp add replId">
        <pc:chgData name="Yi-Ting Hung" userId="S::yi-ting.hung@avanade.com::9dd5c990-abac-41d4-8ddf-f801e41b4aa1" providerId="AD" clId="Web-{C218653C-8BE2-4157-9C42-A76AC001712D}" dt="2022-02-24T17:25:47.194" v="24" actId="20577"/>
        <pc:sldMkLst>
          <pc:docMk/>
          <pc:sldMk cId="2444438651" sldId="4178"/>
        </pc:sldMkLst>
        <pc:spChg chg="mod">
          <ac:chgData name="Yi-Ting Hung" userId="S::yi-ting.hung@avanade.com::9dd5c990-abac-41d4-8ddf-f801e41b4aa1" providerId="AD" clId="Web-{C218653C-8BE2-4157-9C42-A76AC001712D}" dt="2022-02-24T17:25:47.194" v="24" actId="20577"/>
          <ac:spMkLst>
            <pc:docMk/>
            <pc:sldMk cId="2444438651" sldId="4178"/>
            <ac:spMk id="3" creationId="{6578AF98-DD32-4443-AFE5-519E84075324}"/>
          </ac:spMkLst>
        </pc:spChg>
      </pc:sldChg>
      <pc:sldChg chg="modSp add replId">
        <pc:chgData name="Yi-Ting Hung" userId="S::yi-ting.hung@avanade.com::9dd5c990-abac-41d4-8ddf-f801e41b4aa1" providerId="AD" clId="Web-{C218653C-8BE2-4157-9C42-A76AC001712D}" dt="2022-02-24T17:25:54.679" v="27" actId="20577"/>
        <pc:sldMkLst>
          <pc:docMk/>
          <pc:sldMk cId="1128655608" sldId="4179"/>
        </pc:sldMkLst>
        <pc:spChg chg="mod">
          <ac:chgData name="Yi-Ting Hung" userId="S::yi-ting.hung@avanade.com::9dd5c990-abac-41d4-8ddf-f801e41b4aa1" providerId="AD" clId="Web-{C218653C-8BE2-4157-9C42-A76AC001712D}" dt="2022-02-24T17:25:54.679" v="27" actId="20577"/>
          <ac:spMkLst>
            <pc:docMk/>
            <pc:sldMk cId="1128655608" sldId="4179"/>
            <ac:spMk id="3" creationId="{6578AF98-DD32-4443-AFE5-519E84075324}"/>
          </ac:spMkLst>
        </pc:spChg>
      </pc:sldChg>
      <pc:sldChg chg="modSp add replId">
        <pc:chgData name="Yi-Ting Hung" userId="S::yi-ting.hung@avanade.com::9dd5c990-abac-41d4-8ddf-f801e41b4aa1" providerId="AD" clId="Web-{C218653C-8BE2-4157-9C42-A76AC001712D}" dt="2022-02-24T17:25:58.101" v="29" actId="20577"/>
        <pc:sldMkLst>
          <pc:docMk/>
          <pc:sldMk cId="1654117882" sldId="4180"/>
        </pc:sldMkLst>
        <pc:spChg chg="mod">
          <ac:chgData name="Yi-Ting Hung" userId="S::yi-ting.hung@avanade.com::9dd5c990-abac-41d4-8ddf-f801e41b4aa1" providerId="AD" clId="Web-{C218653C-8BE2-4157-9C42-A76AC001712D}" dt="2022-02-24T17:25:58.101" v="29" actId="20577"/>
          <ac:spMkLst>
            <pc:docMk/>
            <pc:sldMk cId="1654117882" sldId="4180"/>
            <ac:spMk id="3" creationId="{6578AF98-DD32-4443-AFE5-519E84075324}"/>
          </ac:spMkLst>
        </pc:spChg>
      </pc:sldChg>
      <pc:sldChg chg="modSp add ord replId">
        <pc:chgData name="Yi-Ting Hung" userId="S::yi-ting.hung@avanade.com::9dd5c990-abac-41d4-8ddf-f801e41b4aa1" providerId="AD" clId="Web-{C218653C-8BE2-4157-9C42-A76AC001712D}" dt="2022-02-24T17:26:26.523" v="36" actId="20577"/>
        <pc:sldMkLst>
          <pc:docMk/>
          <pc:sldMk cId="19362981" sldId="4181"/>
        </pc:sldMkLst>
        <pc:spChg chg="mod">
          <ac:chgData name="Yi-Ting Hung" userId="S::yi-ting.hung@avanade.com::9dd5c990-abac-41d4-8ddf-f801e41b4aa1" providerId="AD" clId="Web-{C218653C-8BE2-4157-9C42-A76AC001712D}" dt="2022-02-24T17:26:26.523" v="36" actId="20577"/>
          <ac:spMkLst>
            <pc:docMk/>
            <pc:sldMk cId="19362981" sldId="4181"/>
            <ac:spMk id="3" creationId="{6578AF98-DD32-4443-AFE5-519E84075324}"/>
          </ac:spMkLst>
        </pc:spChg>
      </pc:sldChg>
      <pc:sldChg chg="add del replId">
        <pc:chgData name="Yi-Ting Hung" userId="S::yi-ting.hung@avanade.com::9dd5c990-abac-41d4-8ddf-f801e41b4aa1" providerId="AD" clId="Web-{C218653C-8BE2-4157-9C42-A76AC001712D}" dt="2022-02-24T17:26:10.460" v="31"/>
        <pc:sldMkLst>
          <pc:docMk/>
          <pc:sldMk cId="1645685939" sldId="4181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CF67937-71EE-2E40-8930-C43612F7F14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B0E328-65A8-6B4F-9EF6-C5128DED21E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BD4108-5533-5540-8846-3092E2C7CF3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25F66B-C815-8849-811C-F1A4AB94F6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91021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323134-CEB1-9C43-B6DE-74B10BFB1C0A}" type="datetimeFigureOut">
              <a:rPr lang="en-US" smtClean="0"/>
              <a:t>9/1/2022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F17A60-5211-564C-AE51-C5EE6D827C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7173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Blue: need Azure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F17A60-5211-564C-AE51-C5EE6D827C5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1492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- Nice to work together in a bigger team of data science enthusiasts</a:t>
            </a:r>
            <a:endParaRPr lang="en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F17A60-5211-564C-AE51-C5EE6D827C5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0051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- Nice to work together in a bigger team of data science enthusiasts</a:t>
            </a:r>
            <a:endParaRPr lang="en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F17A60-5211-564C-AE51-C5EE6D827C5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4295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- Nice to work together in a bigger team of data science enthusiasts</a:t>
            </a:r>
            <a:endParaRPr lang="en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F17A60-5211-564C-AE51-C5EE6D827C5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5407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- Nice to work together in a bigger team of data science enthusiasts</a:t>
            </a:r>
            <a:endParaRPr lang="en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F17A60-5211-564C-AE51-C5EE6D827C5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0567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Nice to work together in a bigger team of data science enthusiasts</a:t>
            </a: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F17A60-5211-564C-AE51-C5EE6D827C5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7698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Nice to work together in a bigger team of data science enthusiasts</a:t>
            </a: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F17A60-5211-564C-AE51-C5EE6D827C5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6409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Nice to work together in a bigger team of data science enthusiasts</a:t>
            </a: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F17A60-5211-564C-AE51-C5EE6D827C5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1445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F17A60-5211-564C-AE51-C5EE6D827C5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1897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F17A60-5211-564C-AE51-C5EE6D827C5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9460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Modelling / representing this kind of data as a graph with relations between data points, allows us to build much better models of the underlying data.</a:t>
            </a: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F17A60-5211-564C-AE51-C5EE6D827C5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059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- </a:t>
            </a:r>
            <a:r>
              <a:rPr lang="en-US" sz="1200" dirty="0"/>
              <a:t>Computer Vision is not Image Processing (digital signal processing that is not concerned with understanding the content) but Image Processing regularly is part of Computer Vision.</a:t>
            </a:r>
            <a:endParaRPr lang="en-US" dirty="0"/>
          </a:p>
          <a:p>
            <a:r>
              <a:rPr lang="en-US" dirty="0"/>
              <a:t>- Anecdote: </a:t>
            </a:r>
            <a:r>
              <a:rPr lang="en-US" b="0" i="1" dirty="0">
                <a:solidFill>
                  <a:srgbClr val="555555"/>
                </a:solidFill>
                <a:effectLst/>
                <a:latin typeface="Helvetica Neue"/>
              </a:rPr>
              <a:t>Making a computer see was something that leading experts in the field of Artificial Intelligence thought to be at the level of difficulty of a summer student’s project back in the sixties. Forty years later the task is still unsolved and seems formidable.</a:t>
            </a: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F17A60-5211-564C-AE51-C5EE6D827C5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75042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Modelling / representing this kind of data as a graph with relations between data points, allows us to build much better models of the underlying data.</a:t>
            </a: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F17A60-5211-564C-AE51-C5EE6D827C5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64215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Modelling / representing this kind of data as a graph with relations between data points, allows us to build much better models of the underlying data.</a:t>
            </a: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F17A60-5211-564C-AE51-C5EE6D827C5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91851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Modelling / representing this kind of data as a graph with relations between data points, allows us to build much better models of the underlying data.</a:t>
            </a: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F17A60-5211-564C-AE51-C5EE6D827C53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19063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Sequence: linear structure</a:t>
            </a:r>
          </a:p>
          <a:p>
            <a:r>
              <a:rPr lang="en-US" dirty="0"/>
              <a:t>Grid: spatial locality, item-user relationships</a:t>
            </a: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F17A60-5211-564C-AE51-C5EE6D827C53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60838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Nice to work together in a bigger team of data science enthusiasts</a:t>
            </a: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F17A60-5211-564C-AE51-C5EE6D827C53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63904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Nice to work together in a bigger team of data science enthusiasts</a:t>
            </a: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F17A60-5211-564C-AE51-C5EE6D827C53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30127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Nice to work together in a bigger team of data science enthusiasts</a:t>
            </a: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F17A60-5211-564C-AE51-C5EE6D827C53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77745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Nice to work together in a bigger team of data science enthusiasts</a:t>
            </a: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F17A60-5211-564C-AE51-C5EE6D827C53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90392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Nice to work together in a bigger team of data science enthusiasts</a:t>
            </a: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F17A60-5211-564C-AE51-C5EE6D827C53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91138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Nice to work together in a bigger team of data science enthusiasts</a:t>
            </a: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F17A60-5211-564C-AE51-C5EE6D827C53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0162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- </a:t>
            </a:r>
            <a:r>
              <a:rPr lang="en-US" sz="1200" dirty="0"/>
              <a:t>Computer Vision is not Image Processing (digital signal processing that is not concerned with understanding the content) but Image Processing regularly is part of Computer Vision.</a:t>
            </a:r>
            <a:endParaRPr lang="en-US" dirty="0"/>
          </a:p>
          <a:p>
            <a:r>
              <a:rPr lang="en-US" dirty="0"/>
              <a:t>- Anecdote: </a:t>
            </a:r>
            <a:r>
              <a:rPr lang="en-US" b="0" i="1" dirty="0">
                <a:solidFill>
                  <a:srgbClr val="555555"/>
                </a:solidFill>
                <a:effectLst/>
                <a:latin typeface="Helvetica Neue"/>
              </a:rPr>
              <a:t>Making a computer see was something that leading experts in the field of Artificial Intelligence thought to be at the level of difficulty of a summer student’s project back in the sixties. Forty years later the task is still unsolved and seems formidable.</a:t>
            </a: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F17A60-5211-564C-AE51-C5EE6D827C5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35451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Nice to work together in a bigger team of data science enthusiasts</a:t>
            </a: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F17A60-5211-564C-AE51-C5EE6D827C53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29235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Nice to work together in a bigger team of data science enthusiasts</a:t>
            </a: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F17A60-5211-564C-AE51-C5EE6D827C53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75579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Nice to work together in a bigger team of data science enthusiasts</a:t>
            </a: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F17A60-5211-564C-AE51-C5EE6D827C53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83220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Nice to work together in a bigger team of data science enthusiasts</a:t>
            </a: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F17A60-5211-564C-AE51-C5EE6D827C53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88620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Nice to work together in a bigger team of data science enthusiasts</a:t>
            </a: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F17A60-5211-564C-AE51-C5EE6D827C53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345180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Nice to work together in a bigger team of data science enthusiasts</a:t>
            </a: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F17A60-5211-564C-AE51-C5EE6D827C53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71264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Nice to work together in a bigger team of data science enthusiasts</a:t>
            </a: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F17A60-5211-564C-AE51-C5EE6D827C53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50381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Nice to work together in a bigger team of data science enthusiasts</a:t>
            </a: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F17A60-5211-564C-AE51-C5EE6D827C53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03610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Nice to work together in a bigger team of data science enthusiasts</a:t>
            </a: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F17A60-5211-564C-AE51-C5EE6D827C53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3813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F17A60-5211-564C-AE51-C5EE6D827C5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8745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- Nice to work together in a bigger team of data science enthusiasts</a:t>
            </a:r>
            <a:endParaRPr lang="en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F17A60-5211-564C-AE51-C5EE6D827C5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3826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- Nice to work together in a bigger team of data science enthusiasts</a:t>
            </a:r>
            <a:endParaRPr lang="en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F17A60-5211-564C-AE51-C5EE6D827C5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0156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- Nice to work together in a bigger team of data science enthusiasts</a:t>
            </a:r>
            <a:endParaRPr lang="en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F17A60-5211-564C-AE51-C5EE6D827C5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1252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- Nice to work together in a bigger team of data science enthusiasts</a:t>
            </a:r>
            <a:endParaRPr lang="en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F17A60-5211-564C-AE51-C5EE6D827C5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5827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- Nice to work together in a bigger team of data science enthusiasts</a:t>
            </a:r>
            <a:endParaRPr lang="en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F17A60-5211-564C-AE51-C5EE6D827C5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6297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0.png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.png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.png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0.pn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0.png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3.xml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0.png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.png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.png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0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0.png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3.xml"/></Relationships>
</file>

<file path=ppt/slideLayouts/_rels/slideLayout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3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4.xml"/></Relationships>
</file>

<file path=ppt/slideLayouts/_rels/slideLayout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4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4.xml"/></Relationships>
</file>

<file path=ppt/slideLayouts/_rels/slideLayout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4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4.xml"/></Relationships>
</file>

<file path=ppt/slideLayouts/_rels/slideLayout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20.png"/></Relationships>
</file>

<file path=ppt/slideLayouts/_rels/slideLayout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4.xml"/></Relationships>
</file>

<file path=ppt/slideLayouts/_rels/slideLayout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20.png"/></Relationships>
</file>

<file path=ppt/slideLayouts/_rels/slideLayout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.png"/></Relationships>
</file>

<file path=ppt/slideLayouts/_rels/slideLayout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20.png"/></Relationships>
</file>

<file path=ppt/slideLayouts/_rels/slideLayout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20.png"/></Relationships>
</file>

<file path=ppt/slideLayouts/_rels/slideLayout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4.xml"/></Relationships>
</file>

<file path=ppt/slideLayouts/_rels/slideLayout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20.png"/></Relationships>
</file>

<file path=ppt/slideLayouts/_rels/slideLayout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.png"/></Relationships>
</file>

<file path=ppt/slideLayouts/_rels/slideLayout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.png"/></Relationships>
</file>

<file path=ppt/slideLayouts/_rels/slideLayout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20.png"/></Relationships>
</file>

<file path=ppt/slideLayouts/_rels/slideLayout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20.png"/></Relationships>
</file>

<file path=ppt/slideLayouts/_rels/slideLayout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20.png"/></Relationships>
</file>

<file path=ppt/slideLayouts/_rels/slideLayout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.png"/></Relationships>
</file>

<file path=ppt/slideLayouts/_rels/slideLayout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.png"/></Relationships>
</file>

<file path=ppt/slideLayouts/_rels/slideLayout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20.png"/></Relationships>
</file>

<file path=ppt/slideLayouts/_rels/slideLayout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20.png"/></Relationships>
</file>

<file path=ppt/slideLayouts/_rels/slideLayout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4.xml"/></Relationships>
</file>

<file path=ppt/slideLayouts/_rels/slideLayout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4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5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20.png"/></Relationships>
</file>

<file path=ppt/slideLayouts/_rels/slideLayout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6.xml"/></Relationships>
</file>

<file path=ppt/slideLayouts/_rels/slideLayout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6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0.png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0.png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png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png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0.png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0.png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0.png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png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png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0.png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0.png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0.png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png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png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0.png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0.png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0.png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0.png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.png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.png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0.png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0.png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wave cover 1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Footer Placeholder 4">
            <a:extLst>
              <a:ext uri="{FF2B5EF4-FFF2-40B4-BE49-F238E27FC236}">
                <a16:creationId xmlns:a16="http://schemas.microsoft.com/office/drawing/2014/main" id="{77E0F232-AB0D-7D49-8C68-872E9CF1B954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&lt;Highly Confidential&gt;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17A9DE5B-A4E0-A44F-B6BF-BBC6726F493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2275220"/>
            <a:ext cx="10848975" cy="1363399"/>
          </a:xfrm>
          <a:prstGeom prst="rect">
            <a:avLst/>
          </a:prstGeom>
        </p:spPr>
        <p:txBody>
          <a:bodyPr anchor="b"/>
          <a:lstStyle>
            <a:lvl1pPr>
              <a:defRPr sz="48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Headline text – Cover slide</a:t>
            </a:r>
          </a:p>
        </p:txBody>
      </p:sp>
      <p:sp>
        <p:nvSpPr>
          <p:cNvPr id="27" name="Text Placeholder 8">
            <a:extLst>
              <a:ext uri="{FF2B5EF4-FFF2-40B4-BE49-F238E27FC236}">
                <a16:creationId xmlns:a16="http://schemas.microsoft.com/office/drawing/2014/main" id="{4CEE6339-B898-8448-83C0-DD2C637A102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3825875"/>
            <a:ext cx="10848975" cy="738188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Subtitle text</a:t>
            </a:r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036466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LOps Cov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id="{7BCBDDA9-5739-448B-9306-6B27A4E66F7A}"/>
              </a:ext>
            </a:extLst>
          </p:cNvPr>
          <p:cNvGrpSpPr/>
          <p:nvPr userDrawn="1"/>
        </p:nvGrpSpPr>
        <p:grpSpPr>
          <a:xfrm>
            <a:off x="-3003" y="1"/>
            <a:ext cx="12195003" cy="6857998"/>
            <a:chOff x="-3003" y="1"/>
            <a:chExt cx="12195003" cy="6857998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155CA5B-2443-4AAF-9E1B-FDE57B98645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t="15893"/>
            <a:stretch/>
          </p:blipFill>
          <p:spPr>
            <a:xfrm>
              <a:off x="2901" y="1"/>
              <a:ext cx="12189099" cy="5365126"/>
            </a:xfrm>
            <a:prstGeom prst="rect">
              <a:avLst/>
            </a:prstGeom>
          </p:spPr>
        </p:pic>
        <p:pic>
          <p:nvPicPr>
            <p:cNvPr id="31" name="Picture 30" descr="A picture containing graphical user interface&#10;&#10;Description automatically generated">
              <a:extLst>
                <a:ext uri="{FF2B5EF4-FFF2-40B4-BE49-F238E27FC236}">
                  <a16:creationId xmlns:a16="http://schemas.microsoft.com/office/drawing/2014/main" id="{3E665338-F854-43E5-B009-0FBF528A832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t="94310"/>
            <a:stretch/>
          </p:blipFill>
          <p:spPr>
            <a:xfrm>
              <a:off x="-3003" y="5035296"/>
              <a:ext cx="12186096" cy="1822703"/>
            </a:xfrm>
            <a:prstGeom prst="rect">
              <a:avLst/>
            </a:prstGeom>
          </p:spPr>
        </p:pic>
      </p:grpSp>
      <p:pic>
        <p:nvPicPr>
          <p:cNvPr id="24" name="Gradient waves">
            <a:extLst>
              <a:ext uri="{FF2B5EF4-FFF2-40B4-BE49-F238E27FC236}">
                <a16:creationId xmlns:a16="http://schemas.microsoft.com/office/drawing/2014/main" id="{70435202-A940-CB4C-807F-E41D41DA204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9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176800"/>
            <a:ext cx="12188997" cy="46812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C1ECB96E-F7B8-774D-960B-7544D14FB19F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&lt;Highly Confidential&gt;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6F7F7FFD-3968-2849-ABE3-C35B2D18B6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4205855"/>
            <a:ext cx="10848975" cy="1194818"/>
          </a:xfrm>
          <a:prstGeom prst="rect">
            <a:avLst/>
          </a:prstGeom>
        </p:spPr>
        <p:txBody>
          <a:bodyPr anchor="b"/>
          <a:lstStyle>
            <a:lvl1pPr>
              <a:defRPr sz="40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Headline text – Cover slide</a:t>
            </a:r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AF8EA7CA-7885-A84A-BCED-A10FB7B96A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5548312"/>
            <a:ext cx="10848975" cy="664775"/>
          </a:xfrm>
          <a:prstGeom prst="rect">
            <a:avLst/>
          </a:prstGeom>
        </p:spPr>
        <p:txBody>
          <a:bodyPr/>
          <a:lstStyle>
            <a:lvl1pPr>
              <a:defRPr sz="20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Subtitle text</a:t>
            </a:r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E3F334B4-D12D-E041-9269-20FCCBCA074A}"/>
              </a:ext>
            </a:extLst>
          </p:cNvPr>
          <p:cNvSpPr txBox="1">
            <a:spLocks/>
          </p:cNvSpPr>
          <p:nvPr userDrawn="1"/>
        </p:nvSpPr>
        <p:spPr>
          <a:xfrm>
            <a:off x="11153103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624707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2 Vertical L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6711519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2" y="1584000"/>
            <a:ext cx="4707038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2" y="390719"/>
            <a:ext cx="4707038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&lt;Restricted&gt;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839146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1/2 Vertical L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E5AEE322-154F-E941-BCCD-805F7C1FFE4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7025227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2" y="1584000"/>
            <a:ext cx="4707038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2" y="390719"/>
            <a:ext cx="4707038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&lt;Restricted&gt;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2" name="Picture 31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29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313949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2 Vertical R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5480481" y="0"/>
            <a:ext cx="671151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0563" y="390719"/>
            <a:ext cx="4707038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84893" y="1584000"/>
            <a:ext cx="4707038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4893" y="390719"/>
            <a:ext cx="4707038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&lt;Restricted&gt;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9" name="Picture 28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876598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2 Vertical R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5480481" y="0"/>
            <a:ext cx="6711519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84893" y="1584000"/>
            <a:ext cx="4707038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4893" y="390719"/>
            <a:ext cx="4707038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&lt;Restricted&gt;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441819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1/2 Vertical R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628DA11C-BCBB-BA43-93B4-13A14C3673B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5166773" y="0"/>
            <a:ext cx="7025227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84893" y="1584000"/>
            <a:ext cx="4707038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4893" y="390719"/>
            <a:ext cx="4707038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&lt;Restricted&gt;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053687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3/4 Vertical L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8674770" cy="687003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2" y="1584000"/>
            <a:ext cx="63234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2" y="390719"/>
            <a:ext cx="6323423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729662" y="390719"/>
            <a:ext cx="2862269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&lt;Restricted&gt;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071202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3/4 Vertical L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8674770" cy="687003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2" y="1584000"/>
            <a:ext cx="63234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2" y="390719"/>
            <a:ext cx="6323423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&lt;Restricted&gt;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135446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3/4 Vertical L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35" name="Picture 34" descr="A close up of a logo&#10;&#10;Description automatically generated">
            <a:extLst>
              <a:ext uri="{FF2B5EF4-FFF2-40B4-BE49-F238E27FC236}">
                <a16:creationId xmlns:a16="http://schemas.microsoft.com/office/drawing/2014/main" id="{779DD7C3-399E-9E44-B207-F6C99F053D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 rot="5400000">
            <a:off x="875840" y="-875840"/>
            <a:ext cx="6862934" cy="861461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2" y="1584000"/>
            <a:ext cx="63234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2" y="390719"/>
            <a:ext cx="6323423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&lt;Restricted&gt;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6" name="Picture 35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844859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3/4 Vertical R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3517230" y="0"/>
            <a:ext cx="8674770" cy="6870032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0564" y="390719"/>
            <a:ext cx="2862269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268508" y="1584000"/>
            <a:ext cx="63234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8508" y="390719"/>
            <a:ext cx="6323423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&lt;Restricted&gt;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9" name="Picture 28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057850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3/4 Vertical R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3517230" y="0"/>
            <a:ext cx="8674770" cy="68700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268508" y="1584000"/>
            <a:ext cx="63234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8508" y="390719"/>
            <a:ext cx="6323423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&lt;Restricted&gt;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323053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Unsupervised Learning Cov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ap&#10;&#10;Description automatically generated">
            <a:extLst>
              <a:ext uri="{FF2B5EF4-FFF2-40B4-BE49-F238E27FC236}">
                <a16:creationId xmlns:a16="http://schemas.microsoft.com/office/drawing/2014/main" id="{04DBFD55-249F-47CD-A97F-25D182F0E8F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17992"/>
            <a:ext cx="12192000" cy="6858000"/>
          </a:xfrm>
          <a:prstGeom prst="rect">
            <a:avLst/>
          </a:prstGeom>
        </p:spPr>
      </p:pic>
      <p:pic>
        <p:nvPicPr>
          <p:cNvPr id="24" name="Gradient waves">
            <a:extLst>
              <a:ext uri="{FF2B5EF4-FFF2-40B4-BE49-F238E27FC236}">
                <a16:creationId xmlns:a16="http://schemas.microsoft.com/office/drawing/2014/main" id="{70435202-A940-CB4C-807F-E41D41DA204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9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176800"/>
            <a:ext cx="12188997" cy="46812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C1ECB96E-F7B8-774D-960B-7544D14FB19F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&lt;Highly Confidential&gt;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6F7F7FFD-3968-2849-ABE3-C35B2D18B6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4205855"/>
            <a:ext cx="10848975" cy="1194818"/>
          </a:xfrm>
          <a:prstGeom prst="rect">
            <a:avLst/>
          </a:prstGeom>
        </p:spPr>
        <p:txBody>
          <a:bodyPr anchor="b"/>
          <a:lstStyle>
            <a:lvl1pPr>
              <a:defRPr sz="40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Headline text – Cover slide</a:t>
            </a:r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AF8EA7CA-7885-A84A-BCED-A10FB7B96A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5548312"/>
            <a:ext cx="10848975" cy="664775"/>
          </a:xfrm>
          <a:prstGeom prst="rect">
            <a:avLst/>
          </a:prstGeom>
        </p:spPr>
        <p:txBody>
          <a:bodyPr/>
          <a:lstStyle>
            <a:lvl1pPr>
              <a:defRPr sz="20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Subtitle text</a:t>
            </a:r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E3F334B4-D12D-E041-9269-20FCCBCA074A}"/>
              </a:ext>
            </a:extLst>
          </p:cNvPr>
          <p:cNvSpPr txBox="1">
            <a:spLocks/>
          </p:cNvSpPr>
          <p:nvPr userDrawn="1"/>
        </p:nvSpPr>
        <p:spPr>
          <a:xfrm>
            <a:off x="11153103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346756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3/4 Vertical R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29" name="Picture 28" descr="A close up of a logo&#10;&#10;Description automatically generated">
            <a:extLst>
              <a:ext uri="{FF2B5EF4-FFF2-40B4-BE49-F238E27FC236}">
                <a16:creationId xmlns:a16="http://schemas.microsoft.com/office/drawing/2014/main" id="{779DD7C3-399E-9E44-B207-F6C99F053D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 rot="5400000" flipH="1" flipV="1">
            <a:off x="4453225" y="-875840"/>
            <a:ext cx="6862934" cy="86146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268508" y="1584000"/>
            <a:ext cx="63234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8508" y="390719"/>
            <a:ext cx="6323423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&lt;Restricted&gt;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535893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Quot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C1ECB96E-F7B8-774D-960B-7544D14FB19F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&lt;Restricted&gt;</a:t>
            </a:r>
          </a:p>
        </p:txBody>
      </p:sp>
      <p:sp>
        <p:nvSpPr>
          <p:cNvPr id="24" name="Title 5">
            <a:extLst>
              <a:ext uri="{FF2B5EF4-FFF2-40B4-BE49-F238E27FC236}">
                <a16:creationId xmlns:a16="http://schemas.microsoft.com/office/drawing/2014/main" id="{455FB5EF-951F-6342-9716-4AA4A07B7C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0562" y="1152719"/>
            <a:ext cx="10782000" cy="2447731"/>
          </a:xfrm>
          <a:prstGeom prst="rect">
            <a:avLst/>
          </a:prstGeom>
        </p:spPr>
        <p:txBody>
          <a:bodyPr/>
          <a:lstStyle>
            <a:lvl1pPr>
              <a:defRPr sz="4000" b="0" i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Add your quote here</a:t>
            </a:r>
          </a:p>
        </p:txBody>
      </p:sp>
      <p:sp>
        <p:nvSpPr>
          <p:cNvPr id="25" name="Text Placeholder 11">
            <a:extLst>
              <a:ext uri="{FF2B5EF4-FFF2-40B4-BE49-F238E27FC236}">
                <a16:creationId xmlns:a16="http://schemas.microsoft.com/office/drawing/2014/main" id="{C76D3E08-4B2F-D448-83DD-6F1777BA5C9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0562" y="3943350"/>
            <a:ext cx="10782000" cy="74295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lnSpc>
                <a:spcPct val="95000"/>
              </a:lnSpc>
              <a:spcBef>
                <a:spcPts val="0"/>
              </a:spcBef>
            </a:pPr>
            <a:r>
              <a:rPr lang="en-US">
                <a:solidFill>
                  <a:schemeClr val="bg1"/>
                </a:solidFill>
              </a:rPr>
              <a:t>Insert authors quote details here</a:t>
            </a:r>
          </a:p>
          <a:p>
            <a:pPr>
              <a:lnSpc>
                <a:spcPct val="95000"/>
              </a:lnSpc>
              <a:spcBef>
                <a:spcPts val="0"/>
              </a:spcBef>
            </a:pPr>
            <a:r>
              <a:rPr lang="en-US">
                <a:solidFill>
                  <a:schemeClr val="bg1"/>
                </a:solidFill>
              </a:rPr>
              <a:t>maximum 3 lines at 20pt, minimum 14pt. 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28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623647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w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3524F47D-9BB1-1549-80A2-61517DF72DF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21B81D0-5F01-4B4C-A1C0-5A4B8F7483A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&lt;Restricted&gt;</a:t>
            </a:r>
          </a:p>
        </p:txBody>
      </p:sp>
      <p:sp>
        <p:nvSpPr>
          <p:cNvPr id="10" name="Title 5">
            <a:extLst>
              <a:ext uri="{FF2B5EF4-FFF2-40B4-BE49-F238E27FC236}">
                <a16:creationId xmlns:a16="http://schemas.microsoft.com/office/drawing/2014/main" id="{455FB5EF-951F-6342-9716-4AA4A07B7C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0562" y="1152719"/>
            <a:ext cx="10782000" cy="2447731"/>
          </a:xfrm>
          <a:prstGeom prst="rect">
            <a:avLst/>
          </a:prstGeom>
        </p:spPr>
        <p:txBody>
          <a:bodyPr/>
          <a:lstStyle>
            <a:lvl1pPr>
              <a:defRPr sz="4000" b="0" i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Add your quote here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76D3E08-4B2F-D448-83DD-6F1777BA5C9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0562" y="3943350"/>
            <a:ext cx="10782000" cy="74295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lnSpc>
                <a:spcPct val="95000"/>
              </a:lnSpc>
              <a:spcBef>
                <a:spcPts val="0"/>
              </a:spcBef>
            </a:pPr>
            <a:r>
              <a:rPr lang="en-US">
                <a:solidFill>
                  <a:schemeClr val="bg1"/>
                </a:solidFill>
              </a:rPr>
              <a:t>Insert authors quote details here</a:t>
            </a:r>
          </a:p>
          <a:p>
            <a:pPr>
              <a:lnSpc>
                <a:spcPct val="95000"/>
              </a:lnSpc>
              <a:spcBef>
                <a:spcPts val="0"/>
              </a:spcBef>
            </a:pPr>
            <a:r>
              <a:rPr lang="en-US">
                <a:solidFill>
                  <a:schemeClr val="bg1"/>
                </a:solidFill>
              </a:rPr>
              <a:t>maximum 3 lines at 20pt, minimum 14pt. 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8600191"/>
      </p:ext>
    </p:extLst>
  </p:cSld>
  <p:clrMapOvr>
    <a:masterClrMapping/>
  </p:clrMapOvr>
  <p:transition>
    <p:fade/>
  </p:transition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rgbClr val="4B91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rgbClr val="008C9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459414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wave cover 1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Footer Placeholder 4">
            <a:extLst>
              <a:ext uri="{FF2B5EF4-FFF2-40B4-BE49-F238E27FC236}">
                <a16:creationId xmlns:a16="http://schemas.microsoft.com/office/drawing/2014/main" id="{77E0F232-AB0D-7D49-8C68-872E9CF1B954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17A9DE5B-A4E0-A44F-B6BF-BBC6726F493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2275220"/>
            <a:ext cx="10848975" cy="1363399"/>
          </a:xfrm>
          <a:prstGeom prst="rect">
            <a:avLst/>
          </a:prstGeom>
        </p:spPr>
        <p:txBody>
          <a:bodyPr anchor="b"/>
          <a:lstStyle>
            <a:lvl1pPr>
              <a:defRPr sz="48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Headline text – Cover slide</a:t>
            </a:r>
          </a:p>
        </p:txBody>
      </p:sp>
      <p:sp>
        <p:nvSpPr>
          <p:cNvPr id="27" name="Text Placeholder 8">
            <a:extLst>
              <a:ext uri="{FF2B5EF4-FFF2-40B4-BE49-F238E27FC236}">
                <a16:creationId xmlns:a16="http://schemas.microsoft.com/office/drawing/2014/main" id="{4CEE6339-B898-8448-83C0-DD2C637A102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3825875"/>
            <a:ext cx="10848975" cy="738188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Subtitle text</a:t>
            </a:r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440638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wave cover 2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32031B6F-F57C-A94F-9A99-219BE058D01D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09755AAB-4F48-B942-9236-F8F495A53EB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2275220"/>
            <a:ext cx="10848975" cy="1363399"/>
          </a:xfrm>
          <a:prstGeom prst="rect">
            <a:avLst/>
          </a:prstGeom>
        </p:spPr>
        <p:txBody>
          <a:bodyPr anchor="b"/>
          <a:lstStyle>
            <a:lvl1pPr>
              <a:defRPr sz="48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Headline text – Cover slide</a:t>
            </a:r>
          </a:p>
        </p:txBody>
      </p:sp>
      <p:sp>
        <p:nvSpPr>
          <p:cNvPr id="31" name="Text Placeholder 8">
            <a:extLst>
              <a:ext uri="{FF2B5EF4-FFF2-40B4-BE49-F238E27FC236}">
                <a16:creationId xmlns:a16="http://schemas.microsoft.com/office/drawing/2014/main" id="{7CF1E5B0-06EB-9E46-9B41-CB21D669F80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3825875"/>
            <a:ext cx="10848975" cy="738188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Subtitle text</a:t>
            </a:r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D8986096-EB6D-4145-99BE-29D6689FC379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666329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wave cover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C1ECB96E-F7B8-774D-960B-7544D14FB19F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6F7F7FFD-3968-2849-ABE3-C35B2D18B6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2275220"/>
            <a:ext cx="10848975" cy="1363399"/>
          </a:xfrm>
          <a:prstGeom prst="rect">
            <a:avLst/>
          </a:prstGeom>
        </p:spPr>
        <p:txBody>
          <a:bodyPr anchor="b"/>
          <a:lstStyle>
            <a:lvl1pPr>
              <a:defRPr sz="48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Headline text – Cover slide</a:t>
            </a:r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AF8EA7CA-7885-A84A-BCED-A10FB7B96A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3825875"/>
            <a:ext cx="10848975" cy="738188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Subtitle text</a:t>
            </a:r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E3F334B4-D12D-E041-9269-20FCCBCA074A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830379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wave cover w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778"/>
          </a:xfrm>
          <a:prstGeom prst="rect">
            <a:avLst/>
          </a:prstGeom>
        </p:spPr>
      </p:pic>
      <p:sp>
        <p:nvSpPr>
          <p:cNvPr id="24" name="White rectangle">
            <a:extLst>
              <a:ext uri="{FF2B5EF4-FFF2-40B4-BE49-F238E27FC236}">
                <a16:creationId xmlns:a16="http://schemas.microsoft.com/office/drawing/2014/main" id="{67E667B1-28DF-7543-AC24-8FF8F0D58C38}"/>
              </a:ext>
            </a:extLst>
          </p:cNvPr>
          <p:cNvSpPr/>
          <p:nvPr userDrawn="1"/>
        </p:nvSpPr>
        <p:spPr>
          <a:xfrm>
            <a:off x="1" y="4062602"/>
            <a:ext cx="12192970" cy="27961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White waves">
            <a:extLst>
              <a:ext uri="{FF2B5EF4-FFF2-40B4-BE49-F238E27FC236}">
                <a16:creationId xmlns:a16="http://schemas.microsoft.com/office/drawing/2014/main" id="{A92C7C9B-5AB3-2243-A698-3030F2AD9CD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225842"/>
            <a:ext cx="12192970" cy="183676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C1ECB96E-F7B8-774D-960B-7544D14FB19F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6F7F7FFD-3968-2849-ABE3-C35B2D18B6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4205855"/>
            <a:ext cx="10848975" cy="1194818"/>
          </a:xfrm>
          <a:prstGeom prst="rect">
            <a:avLst/>
          </a:prstGeom>
        </p:spPr>
        <p:txBody>
          <a:bodyPr anchor="b"/>
          <a:lstStyle>
            <a:lvl1pPr>
              <a:defRPr sz="4000" b="1" i="0">
                <a:solidFill>
                  <a:schemeClr val="tx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Headline text – Cover slide</a:t>
            </a:r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AF8EA7CA-7885-A84A-BCED-A10FB7B96A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5548312"/>
            <a:ext cx="10848975" cy="664775"/>
          </a:xfrm>
          <a:prstGeom prst="rect">
            <a:avLst/>
          </a:prstGeo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Subtitle text</a:t>
            </a:r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E3F334B4-D12D-E041-9269-20FCCBCA074A}"/>
              </a:ext>
            </a:extLst>
          </p:cNvPr>
          <p:cNvSpPr txBox="1">
            <a:spLocks/>
          </p:cNvSpPr>
          <p:nvPr userDrawn="1"/>
        </p:nvSpPr>
        <p:spPr>
          <a:xfrm>
            <a:off x="11153103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537985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wave cover w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778"/>
          </a:xfrm>
          <a:prstGeom prst="rect">
            <a:avLst/>
          </a:prstGeom>
        </p:spPr>
      </p:pic>
      <p:pic>
        <p:nvPicPr>
          <p:cNvPr id="24" name="Gradient waves">
            <a:extLst>
              <a:ext uri="{FF2B5EF4-FFF2-40B4-BE49-F238E27FC236}">
                <a16:creationId xmlns:a16="http://schemas.microsoft.com/office/drawing/2014/main" id="{70435202-A940-CB4C-807F-E41D41DA204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9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176800"/>
            <a:ext cx="12188997" cy="46812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C1ECB96E-F7B8-774D-960B-7544D14FB19F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6F7F7FFD-3968-2849-ABE3-C35B2D18B6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4205855"/>
            <a:ext cx="10848975" cy="1194818"/>
          </a:xfrm>
          <a:prstGeom prst="rect">
            <a:avLst/>
          </a:prstGeom>
        </p:spPr>
        <p:txBody>
          <a:bodyPr anchor="b"/>
          <a:lstStyle>
            <a:lvl1pPr>
              <a:defRPr sz="40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Headline text – Cover slide</a:t>
            </a:r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AF8EA7CA-7885-A84A-BCED-A10FB7B96A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5548312"/>
            <a:ext cx="10848975" cy="664775"/>
          </a:xfrm>
          <a:prstGeom prst="rect">
            <a:avLst/>
          </a:prstGeom>
        </p:spPr>
        <p:txBody>
          <a:bodyPr/>
          <a:lstStyle>
            <a:lvl1pPr>
              <a:defRPr sz="20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Subtitle text</a:t>
            </a:r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E3F334B4-D12D-E041-9269-20FCCBCA074A}"/>
              </a:ext>
            </a:extLst>
          </p:cNvPr>
          <p:cNvSpPr txBox="1">
            <a:spLocks/>
          </p:cNvSpPr>
          <p:nvPr userDrawn="1"/>
        </p:nvSpPr>
        <p:spPr>
          <a:xfrm>
            <a:off x="11153103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484322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691376" y="1524000"/>
            <a:ext cx="10783229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3842290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tistics Cov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7ED6CE94-821B-4EFD-8C60-EC4DE24AF21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487" r="327" b="10538"/>
          <a:stretch/>
        </p:blipFill>
        <p:spPr>
          <a:xfrm>
            <a:off x="13274" y="0"/>
            <a:ext cx="12175724" cy="6858000"/>
          </a:xfrm>
          <a:prstGeom prst="rect">
            <a:avLst/>
          </a:prstGeom>
        </p:spPr>
      </p:pic>
      <p:pic>
        <p:nvPicPr>
          <p:cNvPr id="24" name="Gradient waves">
            <a:extLst>
              <a:ext uri="{FF2B5EF4-FFF2-40B4-BE49-F238E27FC236}">
                <a16:creationId xmlns:a16="http://schemas.microsoft.com/office/drawing/2014/main" id="{70435202-A940-CB4C-807F-E41D41DA204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9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176800"/>
            <a:ext cx="12188997" cy="46812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C1ECB96E-F7B8-774D-960B-7544D14FB19F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&lt;Highly Confidential&gt;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6F7F7FFD-3968-2849-ABE3-C35B2D18B6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4205855"/>
            <a:ext cx="10848975" cy="1194818"/>
          </a:xfrm>
          <a:prstGeom prst="rect">
            <a:avLst/>
          </a:prstGeom>
        </p:spPr>
        <p:txBody>
          <a:bodyPr anchor="b"/>
          <a:lstStyle>
            <a:lvl1pPr>
              <a:defRPr sz="40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Headline text – Cover slide</a:t>
            </a:r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AF8EA7CA-7885-A84A-BCED-A10FB7B96A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5548312"/>
            <a:ext cx="10848975" cy="664775"/>
          </a:xfrm>
          <a:prstGeom prst="rect">
            <a:avLst/>
          </a:prstGeom>
        </p:spPr>
        <p:txBody>
          <a:bodyPr/>
          <a:lstStyle>
            <a:lvl1pPr>
              <a:defRPr sz="20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Subtitle text</a:t>
            </a:r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E3F334B4-D12D-E041-9269-20FCCBCA074A}"/>
              </a:ext>
            </a:extLst>
          </p:cNvPr>
          <p:cNvSpPr txBox="1">
            <a:spLocks/>
          </p:cNvSpPr>
          <p:nvPr userDrawn="1"/>
        </p:nvSpPr>
        <p:spPr>
          <a:xfrm>
            <a:off x="11153103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676000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gradient wav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A765733-F232-2348-A4BB-0DB2EB4856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889891"/>
            <a:ext cx="12191998" cy="5968109"/>
          </a:xfrm>
          <a:prstGeom prst="rect">
            <a:avLst/>
          </a:prstGeom>
        </p:spPr>
      </p:pic>
      <p:sp>
        <p:nvSpPr>
          <p:cNvPr id="14" name="Footer">
            <a:extLst>
              <a:ext uri="{FF2B5EF4-FFF2-40B4-BE49-F238E27FC236}">
                <a16:creationId xmlns:a16="http://schemas.microsoft.com/office/drawing/2014/main" id="{EAAD1CA0-EB30-B64D-8342-A394C875F02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D8CA1F2E-8AB2-A74B-A85D-C88346D851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376" y="1524000"/>
            <a:ext cx="10783229" cy="38404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itle 5">
            <a:extLst>
              <a:ext uri="{FF2B5EF4-FFF2-40B4-BE49-F238E27FC236}">
                <a16:creationId xmlns:a16="http://schemas.microsoft.com/office/drawing/2014/main" id="{178D1DDA-5C3B-C442-A8B8-A1A521B67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096191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gray wav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D8CEEF2A-9F45-F84E-B6FF-1FB37873D6C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5364480"/>
            <a:ext cx="12192000" cy="1493520"/>
          </a:xfrm>
          <a:prstGeom prst="rect">
            <a:avLst/>
          </a:prstGeom>
        </p:spPr>
      </p:pic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D8CA1F2E-8AB2-A74B-A85D-C88346D851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376" y="1524000"/>
            <a:ext cx="10783229" cy="38404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itle 5">
            <a:extLst>
              <a:ext uri="{FF2B5EF4-FFF2-40B4-BE49-F238E27FC236}">
                <a16:creationId xmlns:a16="http://schemas.microsoft.com/office/drawing/2014/main" id="{178D1DDA-5C3B-C442-A8B8-A1A521B67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280963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1375" y="1524000"/>
            <a:ext cx="5369545" cy="435133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31080" y="1524000"/>
            <a:ext cx="5369545" cy="435133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375" y="390719"/>
            <a:ext cx="10783229" cy="9983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3381247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2097178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6861122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wave breaker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C1ECB96E-F7B8-774D-960B-7544D14FB19F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6F7F7FFD-3968-2849-ABE3-C35B2D18B6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2275220"/>
            <a:ext cx="10848975" cy="1363399"/>
          </a:xfrm>
          <a:prstGeom prst="rect">
            <a:avLst/>
          </a:prstGeom>
        </p:spPr>
        <p:txBody>
          <a:bodyPr anchor="b"/>
          <a:lstStyle>
            <a:lvl1pPr>
              <a:defRPr sz="48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Headline text – Breaker slide</a:t>
            </a:r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AF8EA7CA-7885-A84A-BCED-A10FB7B96A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3825875"/>
            <a:ext cx="10848975" cy="738188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Subtitle text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24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586442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wave breaker w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9972C9AA-6316-B14D-B757-B462BF40E09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962855"/>
            <a:ext cx="12191999" cy="48951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21B81D0-5F01-4B4C-A1C0-5A4B8F7483A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6F7F7FFD-3968-2849-ABE3-C35B2D18B6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3450274"/>
            <a:ext cx="10848975" cy="1363399"/>
          </a:xfrm>
          <a:prstGeom prst="rect">
            <a:avLst/>
          </a:prstGeom>
        </p:spPr>
        <p:txBody>
          <a:bodyPr anchor="b"/>
          <a:lstStyle>
            <a:lvl1pPr>
              <a:defRPr sz="48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Headline text – Breaker slide</a:t>
            </a:r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id="{AF8EA7CA-7885-A84A-BCED-A10FB7B96AD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8174" y="5000929"/>
            <a:ext cx="10848975" cy="738188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Subtitle text</a:t>
            </a:r>
          </a:p>
        </p:txBody>
      </p:sp>
      <p:sp>
        <p:nvSpPr>
          <p:cNvPr id="29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5373942"/>
      </p:ext>
    </p:extLst>
  </p:cSld>
  <p:clrMapOvr>
    <a:masterClrMapping/>
  </p:clrMapOvr>
  <p:transition>
    <p:fade/>
  </p:transition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3 Vertical L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220868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3" y="2344071"/>
            <a:ext cx="23302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55843" y="390719"/>
            <a:ext cx="7236090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3" y="390719"/>
            <a:ext cx="2330223" cy="1781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35771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3 Vertical L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220868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3" y="2344071"/>
            <a:ext cx="23302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3" y="390719"/>
            <a:ext cx="2330223" cy="1781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45436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1/3 Vertical L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D97CCC2E-CB39-CB4F-B55A-1B9B9342178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341767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3" y="2344071"/>
            <a:ext cx="23302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3" y="390719"/>
            <a:ext cx="2330223" cy="1781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1" name="Picture 30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32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066311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Yoda Cov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A person wearing a garment&#10;&#10;Description automatically generated with medium confidence">
            <a:extLst>
              <a:ext uri="{FF2B5EF4-FFF2-40B4-BE49-F238E27FC236}">
                <a16:creationId xmlns:a16="http://schemas.microsoft.com/office/drawing/2014/main" id="{A90AB0B1-B281-4D73-8DB9-038F790331A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4" name="Gradient waves">
            <a:extLst>
              <a:ext uri="{FF2B5EF4-FFF2-40B4-BE49-F238E27FC236}">
                <a16:creationId xmlns:a16="http://schemas.microsoft.com/office/drawing/2014/main" id="{70435202-A940-CB4C-807F-E41D41DA204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9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176800"/>
            <a:ext cx="12188997" cy="46812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C1ECB96E-F7B8-774D-960B-7544D14FB19F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&lt;Highly Confidential&gt;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6F7F7FFD-3968-2849-ABE3-C35B2D18B6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4205855"/>
            <a:ext cx="10848975" cy="1194818"/>
          </a:xfrm>
          <a:prstGeom prst="rect">
            <a:avLst/>
          </a:prstGeom>
        </p:spPr>
        <p:txBody>
          <a:bodyPr anchor="b"/>
          <a:lstStyle>
            <a:lvl1pPr>
              <a:defRPr sz="40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Headline text – Cover slide</a:t>
            </a:r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AF8EA7CA-7885-A84A-BCED-A10FB7B96A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5548312"/>
            <a:ext cx="10848975" cy="664775"/>
          </a:xfrm>
          <a:prstGeom prst="rect">
            <a:avLst/>
          </a:prstGeom>
        </p:spPr>
        <p:txBody>
          <a:bodyPr/>
          <a:lstStyle>
            <a:lvl1pPr>
              <a:defRPr sz="20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Subtitle text</a:t>
            </a:r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E3F334B4-D12D-E041-9269-20FCCBCA074A}"/>
              </a:ext>
            </a:extLst>
          </p:cNvPr>
          <p:cNvSpPr txBox="1">
            <a:spLocks/>
          </p:cNvSpPr>
          <p:nvPr userDrawn="1"/>
        </p:nvSpPr>
        <p:spPr>
          <a:xfrm>
            <a:off x="11153103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479191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3 Vertical R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7971132" y="0"/>
            <a:ext cx="4220868" cy="6858000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1375" y="390719"/>
            <a:ext cx="7236090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261710" y="2344071"/>
            <a:ext cx="23302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1710" y="390719"/>
            <a:ext cx="2330223" cy="1781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9" name="Picture 28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372481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3 Vertical R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7971132" y="0"/>
            <a:ext cx="4220868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261710" y="2344071"/>
            <a:ext cx="23302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1710" y="390719"/>
            <a:ext cx="2330223" cy="1781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955371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1/3 Vertical R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2E66394-FF44-B54A-970E-D1714966A5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7850233" y="1"/>
            <a:ext cx="4341767" cy="68579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261710" y="2344071"/>
            <a:ext cx="23302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1710" y="390719"/>
            <a:ext cx="2330223" cy="1781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722067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2 Vertical L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6711519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2" y="1584000"/>
            <a:ext cx="4707038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2" y="390719"/>
            <a:ext cx="4707038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84894" y="390719"/>
            <a:ext cx="4707038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181907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2 Vertical L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6711519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2" y="1584000"/>
            <a:ext cx="4707038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2" y="390719"/>
            <a:ext cx="4707038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099640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1/2 Vertical L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E5AEE322-154F-E941-BCCD-805F7C1FFE4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7025227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2" y="1584000"/>
            <a:ext cx="4707038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2" y="390719"/>
            <a:ext cx="4707038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2" name="Picture 31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29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701638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2 Vertical R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5480481" y="0"/>
            <a:ext cx="671151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0563" y="390719"/>
            <a:ext cx="4707038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84893" y="1584000"/>
            <a:ext cx="4707038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4893" y="390719"/>
            <a:ext cx="4707038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9" name="Picture 28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891567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2 Vertical R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5480481" y="0"/>
            <a:ext cx="6711519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84893" y="1584000"/>
            <a:ext cx="4707038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4893" y="390719"/>
            <a:ext cx="4707038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134860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1/2 Vertical R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628DA11C-BCBB-BA43-93B4-13A14C3673B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5166773" y="0"/>
            <a:ext cx="7025227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84893" y="1584000"/>
            <a:ext cx="4707038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4893" y="390719"/>
            <a:ext cx="4707038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688109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3/4 Vertical L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8674770" cy="687003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2" y="1584000"/>
            <a:ext cx="63234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2" y="390719"/>
            <a:ext cx="6323423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729662" y="390719"/>
            <a:ext cx="2862269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556218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ep Learning Cov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 descr="A picture containing light, nature, fire, looking&#10;&#10;Description automatically generated">
            <a:extLst>
              <a:ext uri="{FF2B5EF4-FFF2-40B4-BE49-F238E27FC236}">
                <a16:creationId xmlns:a16="http://schemas.microsoft.com/office/drawing/2014/main" id="{30E011A6-EDC6-41AA-996A-F228D38F760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5390" r="545"/>
          <a:stretch/>
        </p:blipFill>
        <p:spPr>
          <a:xfrm>
            <a:off x="0" y="0"/>
            <a:ext cx="12188997" cy="6858000"/>
          </a:xfrm>
          <a:prstGeom prst="rect">
            <a:avLst/>
          </a:prstGeom>
        </p:spPr>
      </p:pic>
      <p:pic>
        <p:nvPicPr>
          <p:cNvPr id="24" name="Gradient waves">
            <a:extLst>
              <a:ext uri="{FF2B5EF4-FFF2-40B4-BE49-F238E27FC236}">
                <a16:creationId xmlns:a16="http://schemas.microsoft.com/office/drawing/2014/main" id="{70435202-A940-CB4C-807F-E41D41DA204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9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176800"/>
            <a:ext cx="12188997" cy="46812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C1ECB96E-F7B8-774D-960B-7544D14FB19F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&lt;Highly Confidential&gt;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6F7F7FFD-3968-2849-ABE3-C35B2D18B6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4205855"/>
            <a:ext cx="10848975" cy="1194818"/>
          </a:xfrm>
          <a:prstGeom prst="rect">
            <a:avLst/>
          </a:prstGeom>
        </p:spPr>
        <p:txBody>
          <a:bodyPr anchor="b"/>
          <a:lstStyle>
            <a:lvl1pPr>
              <a:defRPr sz="40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Headline text – Cover slide</a:t>
            </a:r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AF8EA7CA-7885-A84A-BCED-A10FB7B96A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5548312"/>
            <a:ext cx="10848975" cy="664775"/>
          </a:xfrm>
          <a:prstGeom prst="rect">
            <a:avLst/>
          </a:prstGeom>
        </p:spPr>
        <p:txBody>
          <a:bodyPr/>
          <a:lstStyle>
            <a:lvl1pPr>
              <a:defRPr sz="20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Subtitle text</a:t>
            </a:r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E3F334B4-D12D-E041-9269-20FCCBCA074A}"/>
              </a:ext>
            </a:extLst>
          </p:cNvPr>
          <p:cNvSpPr txBox="1">
            <a:spLocks/>
          </p:cNvSpPr>
          <p:nvPr userDrawn="1"/>
        </p:nvSpPr>
        <p:spPr>
          <a:xfrm>
            <a:off x="11153103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61239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3/4 Vertical L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8674770" cy="687003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2" y="1584000"/>
            <a:ext cx="63234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2" y="390719"/>
            <a:ext cx="6323423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242888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3/4 Vertical L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35" name="Picture 34" descr="A close up of a logo&#10;&#10;Description automatically generated">
            <a:extLst>
              <a:ext uri="{FF2B5EF4-FFF2-40B4-BE49-F238E27FC236}">
                <a16:creationId xmlns:a16="http://schemas.microsoft.com/office/drawing/2014/main" id="{779DD7C3-399E-9E44-B207-F6C99F053D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 rot="5400000">
            <a:off x="875840" y="-875840"/>
            <a:ext cx="6862934" cy="861461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2" y="1584000"/>
            <a:ext cx="63234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2" y="390719"/>
            <a:ext cx="6323423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6" name="Picture 35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812092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3/4 Vertical R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3517230" y="0"/>
            <a:ext cx="8674770" cy="6870032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0564" y="390719"/>
            <a:ext cx="2862269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268508" y="1584000"/>
            <a:ext cx="63234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8508" y="390719"/>
            <a:ext cx="6323423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9" name="Picture 28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809700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3/4 Vertical R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3517230" y="0"/>
            <a:ext cx="8674770" cy="68700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268508" y="1584000"/>
            <a:ext cx="63234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8508" y="390719"/>
            <a:ext cx="6323423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156222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3/4 Vertical R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29" name="Picture 28" descr="A close up of a logo&#10;&#10;Description automatically generated">
            <a:extLst>
              <a:ext uri="{FF2B5EF4-FFF2-40B4-BE49-F238E27FC236}">
                <a16:creationId xmlns:a16="http://schemas.microsoft.com/office/drawing/2014/main" id="{779DD7C3-399E-9E44-B207-F6C99F053D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 rot="5400000" flipH="1" flipV="1">
            <a:off x="4453225" y="-875840"/>
            <a:ext cx="6862934" cy="86146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268508" y="1584000"/>
            <a:ext cx="63234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8508" y="390719"/>
            <a:ext cx="6323423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862855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Quot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C1ECB96E-F7B8-774D-960B-7544D14FB19F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</a:t>
            </a:r>
          </a:p>
        </p:txBody>
      </p:sp>
      <p:sp>
        <p:nvSpPr>
          <p:cNvPr id="24" name="Title 5">
            <a:extLst>
              <a:ext uri="{FF2B5EF4-FFF2-40B4-BE49-F238E27FC236}">
                <a16:creationId xmlns:a16="http://schemas.microsoft.com/office/drawing/2014/main" id="{455FB5EF-951F-6342-9716-4AA4A07B7C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0562" y="1152719"/>
            <a:ext cx="10782000" cy="2447731"/>
          </a:xfrm>
          <a:prstGeom prst="rect">
            <a:avLst/>
          </a:prstGeom>
        </p:spPr>
        <p:txBody>
          <a:bodyPr/>
          <a:lstStyle>
            <a:lvl1pPr>
              <a:defRPr sz="4000" b="0" i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Add your quote here</a:t>
            </a:r>
          </a:p>
        </p:txBody>
      </p:sp>
      <p:sp>
        <p:nvSpPr>
          <p:cNvPr id="25" name="Text Placeholder 11">
            <a:extLst>
              <a:ext uri="{FF2B5EF4-FFF2-40B4-BE49-F238E27FC236}">
                <a16:creationId xmlns:a16="http://schemas.microsoft.com/office/drawing/2014/main" id="{C76D3E08-4B2F-D448-83DD-6F1777BA5C9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0562" y="3943350"/>
            <a:ext cx="10782000" cy="74295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lnSpc>
                <a:spcPct val="95000"/>
              </a:lnSpc>
              <a:spcBef>
                <a:spcPts val="0"/>
              </a:spcBef>
            </a:pPr>
            <a:r>
              <a:rPr lang="en-US">
                <a:solidFill>
                  <a:schemeClr val="bg1"/>
                </a:solidFill>
              </a:rPr>
              <a:t>Insert authors quote details here</a:t>
            </a:r>
          </a:p>
          <a:p>
            <a:pPr>
              <a:lnSpc>
                <a:spcPct val="95000"/>
              </a:lnSpc>
              <a:spcBef>
                <a:spcPts val="0"/>
              </a:spcBef>
            </a:pPr>
            <a:r>
              <a:rPr lang="en-US">
                <a:solidFill>
                  <a:schemeClr val="bg1"/>
                </a:solidFill>
              </a:rPr>
              <a:t>maximum 3 lines at 20pt, minimum 14pt. 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28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40756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w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3524F47D-9BB1-1549-80A2-61517DF72DF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21B81D0-5F01-4B4C-A1C0-5A4B8F7483A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</a:t>
            </a:r>
          </a:p>
        </p:txBody>
      </p:sp>
      <p:sp>
        <p:nvSpPr>
          <p:cNvPr id="10" name="Title 5">
            <a:extLst>
              <a:ext uri="{FF2B5EF4-FFF2-40B4-BE49-F238E27FC236}">
                <a16:creationId xmlns:a16="http://schemas.microsoft.com/office/drawing/2014/main" id="{455FB5EF-951F-6342-9716-4AA4A07B7C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0562" y="1152719"/>
            <a:ext cx="10782000" cy="2447731"/>
          </a:xfrm>
          <a:prstGeom prst="rect">
            <a:avLst/>
          </a:prstGeom>
        </p:spPr>
        <p:txBody>
          <a:bodyPr/>
          <a:lstStyle>
            <a:lvl1pPr>
              <a:defRPr sz="4000" b="0" i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Add your quote here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76D3E08-4B2F-D448-83DD-6F1777BA5C9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0562" y="3943350"/>
            <a:ext cx="10782000" cy="74295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lnSpc>
                <a:spcPct val="95000"/>
              </a:lnSpc>
              <a:spcBef>
                <a:spcPts val="0"/>
              </a:spcBef>
            </a:pPr>
            <a:r>
              <a:rPr lang="en-US">
                <a:solidFill>
                  <a:schemeClr val="bg1"/>
                </a:solidFill>
              </a:rPr>
              <a:t>Insert authors quote details here</a:t>
            </a:r>
          </a:p>
          <a:p>
            <a:pPr>
              <a:lnSpc>
                <a:spcPct val="95000"/>
              </a:lnSpc>
              <a:spcBef>
                <a:spcPts val="0"/>
              </a:spcBef>
            </a:pPr>
            <a:r>
              <a:rPr lang="en-US">
                <a:solidFill>
                  <a:schemeClr val="bg1"/>
                </a:solidFill>
              </a:rPr>
              <a:t>maximum 3 lines at 20pt, minimum 14pt. 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2649084"/>
      </p:ext>
    </p:extLst>
  </p:cSld>
  <p:clrMapOvr>
    <a:masterClrMapping/>
  </p:clrMapOvr>
  <p:transition>
    <p:fade/>
  </p:transition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rgbClr val="4B91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rgbClr val="008C9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390149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cover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3938312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691376" y="1524000"/>
            <a:ext cx="10783229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3720078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Deep Learning Cov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 descr="A picture containing green, blue&#10;&#10;Description automatically generated">
            <a:extLst>
              <a:ext uri="{FF2B5EF4-FFF2-40B4-BE49-F238E27FC236}">
                <a16:creationId xmlns:a16="http://schemas.microsoft.com/office/drawing/2014/main" id="{F2DC63F1-0AE4-F746-750D-16FCE23563E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143"/>
          <a:stretch/>
        </p:blipFill>
        <p:spPr>
          <a:xfrm>
            <a:off x="-8511" y="-1"/>
            <a:ext cx="12197508" cy="6858001"/>
          </a:xfrm>
          <a:prstGeom prst="rect">
            <a:avLst/>
          </a:prstGeom>
        </p:spPr>
      </p:pic>
      <p:pic>
        <p:nvPicPr>
          <p:cNvPr id="24" name="Gradient waves">
            <a:extLst>
              <a:ext uri="{FF2B5EF4-FFF2-40B4-BE49-F238E27FC236}">
                <a16:creationId xmlns:a16="http://schemas.microsoft.com/office/drawing/2014/main" id="{70435202-A940-CB4C-807F-E41D41DA204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9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176800"/>
            <a:ext cx="12188997" cy="46812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C1ECB96E-F7B8-774D-960B-7544D14FB19F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&lt;Highly Confidential&gt;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6F7F7FFD-3968-2849-ABE3-C35B2D18B6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4205855"/>
            <a:ext cx="10848975" cy="1194818"/>
          </a:xfrm>
          <a:prstGeom prst="rect">
            <a:avLst/>
          </a:prstGeom>
        </p:spPr>
        <p:txBody>
          <a:bodyPr anchor="b"/>
          <a:lstStyle>
            <a:lvl1pPr>
              <a:defRPr sz="40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Headline text – Cover slide</a:t>
            </a:r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AF8EA7CA-7885-A84A-BCED-A10FB7B96A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5548312"/>
            <a:ext cx="10848975" cy="664775"/>
          </a:xfrm>
          <a:prstGeom prst="rect">
            <a:avLst/>
          </a:prstGeom>
        </p:spPr>
        <p:txBody>
          <a:bodyPr/>
          <a:lstStyle>
            <a:lvl1pPr>
              <a:defRPr sz="20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Subtitle text</a:t>
            </a:r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E3F334B4-D12D-E041-9269-20FCCBCA074A}"/>
              </a:ext>
            </a:extLst>
          </p:cNvPr>
          <p:cNvSpPr txBox="1">
            <a:spLocks/>
          </p:cNvSpPr>
          <p:nvPr userDrawn="1"/>
        </p:nvSpPr>
        <p:spPr>
          <a:xfrm>
            <a:off x="11153103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060714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Luminous Gradient wave breaker w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9972C9AA-6316-B14D-B757-B462BF40E09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962855"/>
            <a:ext cx="12191999" cy="48951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6F7F7FFD-3968-2849-ABE3-C35B2D18B6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3450274"/>
            <a:ext cx="10848975" cy="1363399"/>
          </a:xfrm>
          <a:prstGeom prst="rect">
            <a:avLst/>
          </a:prstGeom>
        </p:spPr>
        <p:txBody>
          <a:bodyPr anchor="b"/>
          <a:lstStyle>
            <a:lvl1pPr>
              <a:defRPr sz="48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Headline text – Breaker slide</a:t>
            </a:r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id="{AF8EA7CA-7885-A84A-BCED-A10FB7B96AD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8174" y="5000929"/>
            <a:ext cx="10848975" cy="738188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Subtitle text</a:t>
            </a:r>
          </a:p>
        </p:txBody>
      </p:sp>
    </p:spTree>
    <p:extLst>
      <p:ext uri="{BB962C8B-B14F-4D97-AF65-F5344CB8AC3E}">
        <p14:creationId xmlns:p14="http://schemas.microsoft.com/office/powerpoint/2010/main" val="2730152473"/>
      </p:ext>
    </p:extLst>
  </p:cSld>
  <p:clrMapOvr>
    <a:masterClrMapping/>
  </p:clrMapOvr>
  <p:transition>
    <p:fade/>
  </p:transition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Gradient 1/3 Vertical L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86D8C05F-4F6C-BB45-9848-2DA105FC015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229452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3" y="2344071"/>
            <a:ext cx="23302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55843" y="390719"/>
            <a:ext cx="7236090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3" y="390719"/>
            <a:ext cx="2330223" cy="1781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777159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gray wav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D8CEEF2A-9F45-F84E-B6FF-1FB37873D6C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5364480"/>
            <a:ext cx="12192000" cy="149352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91B1B2D-7418-D841-88B9-B399E71E4DA7}"/>
              </a:ext>
            </a:extLst>
          </p:cNvPr>
          <p:cNvSpPr/>
          <p:nvPr userDrawn="1"/>
        </p:nvSpPr>
        <p:spPr>
          <a:xfrm>
            <a:off x="960793" y="0"/>
            <a:ext cx="10270414" cy="45719"/>
          </a:xfrm>
          <a:prstGeom prst="rect">
            <a:avLst/>
          </a:prstGeom>
          <a:gradFill>
            <a:gsLst>
              <a:gs pos="80000">
                <a:srgbClr val="FF5800"/>
              </a:gs>
              <a:gs pos="0">
                <a:srgbClr val="FFD700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D8CA1F2E-8AB2-A74B-A85D-C88346D851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376" y="1524000"/>
            <a:ext cx="10783229" cy="38404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itle 5">
            <a:extLst>
              <a:ext uri="{FF2B5EF4-FFF2-40B4-BE49-F238E27FC236}">
                <a16:creationId xmlns:a16="http://schemas.microsoft.com/office/drawing/2014/main" id="{178D1DDA-5C3B-C442-A8B8-A1A521B67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0379932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81000" y="390719"/>
            <a:ext cx="11430000" cy="9983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81000" y="1524000"/>
            <a:ext cx="11430000" cy="4597400"/>
          </a:xfr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buFont typeface="Arial"/>
              <a:buNone/>
              <a:defRPr lang="en-US" sz="2000" b="0" i="0" kern="1200" smtClean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buFont typeface="Arial"/>
              <a:buChar char="•"/>
              <a:defRPr lang="en-US" sz="1800" b="0" i="0" kern="1200" smtClean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buFont typeface="Arial"/>
              <a:buChar char="•"/>
              <a:defRPr lang="en-US" sz="1600" b="0" i="0" kern="1200" smtClean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buFont typeface="Arial"/>
              <a:buChar char="•"/>
              <a:defRPr lang="en-US" sz="1400" b="0" i="0" kern="1200" smtClean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buFont typeface="Arial"/>
              <a:buChar char="•"/>
              <a:defRPr lang="en-US"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3676498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ogo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153103" y="6217538"/>
            <a:ext cx="438831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847DB54-D037-B84F-B6F1-2E8DA40D09A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572897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5">
            <a:extLst>
              <a:ext uri="{FF2B5EF4-FFF2-40B4-BE49-F238E27FC236}">
                <a16:creationId xmlns:a16="http://schemas.microsoft.com/office/drawing/2014/main" id="{67A6D9BD-9F37-ED42-BF00-6F3D1815BA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5289640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eep Learning Cov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surface chart&#10;&#10;Description automatically generated">
            <a:extLst>
              <a:ext uri="{FF2B5EF4-FFF2-40B4-BE49-F238E27FC236}">
                <a16:creationId xmlns:a16="http://schemas.microsoft.com/office/drawing/2014/main" id="{1360B6FF-3B18-79E7-5275-2ABA669B591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4" name="Gradient waves">
            <a:extLst>
              <a:ext uri="{FF2B5EF4-FFF2-40B4-BE49-F238E27FC236}">
                <a16:creationId xmlns:a16="http://schemas.microsoft.com/office/drawing/2014/main" id="{70435202-A940-CB4C-807F-E41D41DA204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9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176800"/>
            <a:ext cx="12188997" cy="46812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C1ECB96E-F7B8-774D-960B-7544D14FB19F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&lt;Highly Confidential&gt;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6F7F7FFD-3968-2849-ABE3-C35B2D18B6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4205855"/>
            <a:ext cx="10848975" cy="1194818"/>
          </a:xfrm>
          <a:prstGeom prst="rect">
            <a:avLst/>
          </a:prstGeom>
        </p:spPr>
        <p:txBody>
          <a:bodyPr anchor="b"/>
          <a:lstStyle>
            <a:lvl1pPr>
              <a:defRPr sz="40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Headline text – Cover slide</a:t>
            </a:r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AF8EA7CA-7885-A84A-BCED-A10FB7B96A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5548312"/>
            <a:ext cx="10848975" cy="664775"/>
          </a:xfrm>
          <a:prstGeom prst="rect">
            <a:avLst/>
          </a:prstGeom>
        </p:spPr>
        <p:txBody>
          <a:bodyPr/>
          <a:lstStyle>
            <a:lvl1pPr>
              <a:defRPr sz="20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Subtitle text</a:t>
            </a:r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E3F334B4-D12D-E041-9269-20FCCBCA074A}"/>
              </a:ext>
            </a:extLst>
          </p:cNvPr>
          <p:cNvSpPr txBox="1">
            <a:spLocks/>
          </p:cNvSpPr>
          <p:nvPr userDrawn="1"/>
        </p:nvSpPr>
        <p:spPr>
          <a:xfrm>
            <a:off x="11153103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8183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691376" y="1524000"/>
            <a:ext cx="10783229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8935036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gradient wav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A765733-F232-2348-A4BB-0DB2EB4856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889891"/>
            <a:ext cx="12191998" cy="5968109"/>
          </a:xfrm>
          <a:prstGeom prst="rect">
            <a:avLst/>
          </a:prstGeom>
        </p:spPr>
      </p:pic>
      <p:sp>
        <p:nvSpPr>
          <p:cNvPr id="14" name="Footer">
            <a:extLst>
              <a:ext uri="{FF2B5EF4-FFF2-40B4-BE49-F238E27FC236}">
                <a16:creationId xmlns:a16="http://schemas.microsoft.com/office/drawing/2014/main" id="{EAAD1CA0-EB30-B64D-8342-A394C875F02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&lt;Highly Confidential&gt;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D8CA1F2E-8AB2-A74B-A85D-C88346D851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376" y="1524000"/>
            <a:ext cx="10783229" cy="38404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itle 5">
            <a:extLst>
              <a:ext uri="{FF2B5EF4-FFF2-40B4-BE49-F238E27FC236}">
                <a16:creationId xmlns:a16="http://schemas.microsoft.com/office/drawing/2014/main" id="{178D1DDA-5C3B-C442-A8B8-A1A521B67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263286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gray wav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D8CEEF2A-9F45-F84E-B6FF-1FB37873D6C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5364480"/>
            <a:ext cx="12192000" cy="1493520"/>
          </a:xfrm>
          <a:prstGeom prst="rect">
            <a:avLst/>
          </a:prstGeom>
        </p:spPr>
      </p:pic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D8CA1F2E-8AB2-A74B-A85D-C88346D851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376" y="1524000"/>
            <a:ext cx="10783229" cy="38404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itle 5">
            <a:extLst>
              <a:ext uri="{FF2B5EF4-FFF2-40B4-BE49-F238E27FC236}">
                <a16:creationId xmlns:a16="http://schemas.microsoft.com/office/drawing/2014/main" id="{178D1DDA-5C3B-C442-A8B8-A1A521B67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1183477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wave cover 2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32031B6F-F57C-A94F-9A99-219BE058D01D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&lt;Highly Confidential&gt;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09755AAB-4F48-B942-9236-F8F495A53EB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2275220"/>
            <a:ext cx="10848975" cy="1363399"/>
          </a:xfrm>
          <a:prstGeom prst="rect">
            <a:avLst/>
          </a:prstGeom>
        </p:spPr>
        <p:txBody>
          <a:bodyPr anchor="b"/>
          <a:lstStyle>
            <a:lvl1pPr>
              <a:defRPr sz="48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Headline text – Cover slide</a:t>
            </a:r>
          </a:p>
        </p:txBody>
      </p:sp>
      <p:sp>
        <p:nvSpPr>
          <p:cNvPr id="31" name="Text Placeholder 8">
            <a:extLst>
              <a:ext uri="{FF2B5EF4-FFF2-40B4-BE49-F238E27FC236}">
                <a16:creationId xmlns:a16="http://schemas.microsoft.com/office/drawing/2014/main" id="{7CF1E5B0-06EB-9E46-9B41-CB21D669F80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3825875"/>
            <a:ext cx="10848975" cy="738188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Subtitle text</a:t>
            </a:r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D8986096-EB6D-4145-99BE-29D6689FC379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27505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1375" y="1524000"/>
            <a:ext cx="5369545" cy="435133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31080" y="1524000"/>
            <a:ext cx="5369545" cy="435133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375" y="390719"/>
            <a:ext cx="10783229" cy="9983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5259762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 userDrawn="1">
          <p15:clr>
            <a:srgbClr val="FBAE40"/>
          </p15:clr>
        </p15:guide>
        <p15:guide id="4" pos="7083" userDrawn="1">
          <p15:clr>
            <a:srgbClr val="FBAE40"/>
          </p15:clr>
        </p15:guide>
        <p15:guide id="5" orient="horz" pos="119" userDrawn="1">
          <p15:clr>
            <a:srgbClr val="FBAE40"/>
          </p15:clr>
        </p15:guide>
        <p15:guide id="6" orient="horz" pos="3929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599342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7" pos="597">
          <p15:clr>
            <a:srgbClr val="FBAE40"/>
          </p15:clr>
        </p15:guide>
        <p15:guide id="8" pos="7083">
          <p15:clr>
            <a:srgbClr val="FBAE40"/>
          </p15:clr>
        </p15:guide>
        <p15:guide id="9" orient="horz" pos="119">
          <p15:clr>
            <a:srgbClr val="FBAE40"/>
          </p15:clr>
        </p15:guide>
        <p15:guide id="10" orient="horz" pos="3929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99930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wave breaker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C1ECB96E-F7B8-774D-960B-7544D14FB19F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&lt;Highly Confidential&gt;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6F7F7FFD-3968-2849-ABE3-C35B2D18B6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2275220"/>
            <a:ext cx="10848975" cy="1363399"/>
          </a:xfrm>
          <a:prstGeom prst="rect">
            <a:avLst/>
          </a:prstGeom>
        </p:spPr>
        <p:txBody>
          <a:bodyPr anchor="b"/>
          <a:lstStyle>
            <a:lvl1pPr>
              <a:defRPr sz="48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Headline text – Breaker slide</a:t>
            </a:r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AF8EA7CA-7885-A84A-BCED-A10FB7B96A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3825875"/>
            <a:ext cx="10848975" cy="738188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Subtitle text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24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564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wave breaker w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9972C9AA-6316-B14D-B757-B462BF40E09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962855"/>
            <a:ext cx="12191999" cy="48951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21B81D0-5F01-4B4C-A1C0-5A4B8F7483A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&lt;Highly Confidential&gt;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6F7F7FFD-3968-2849-ABE3-C35B2D18B6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3450274"/>
            <a:ext cx="10848975" cy="1363399"/>
          </a:xfrm>
          <a:prstGeom prst="rect">
            <a:avLst/>
          </a:prstGeom>
        </p:spPr>
        <p:txBody>
          <a:bodyPr anchor="b"/>
          <a:lstStyle>
            <a:lvl1pPr>
              <a:defRPr sz="48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Headline text – Breaker slide</a:t>
            </a:r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id="{AF8EA7CA-7885-A84A-BCED-A10FB7B96AD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8174" y="5000929"/>
            <a:ext cx="10848975" cy="738188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Subtitle text</a:t>
            </a:r>
          </a:p>
        </p:txBody>
      </p:sp>
      <p:sp>
        <p:nvSpPr>
          <p:cNvPr id="29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2526020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3 Vertical L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220868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3" y="2344071"/>
            <a:ext cx="23302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55843" y="390719"/>
            <a:ext cx="7236090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3" y="390719"/>
            <a:ext cx="2330223" cy="1781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&lt;Highly Confidential&gt;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993769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3 Vertical L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220868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3" y="2344071"/>
            <a:ext cx="23302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3" y="390719"/>
            <a:ext cx="2330223" cy="1781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&lt;Highly Confidential&gt;</a:t>
            </a:r>
            <a:endParaRPr lang="en-US" sz="700" b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239721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1/3 Vertical L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D97CCC2E-CB39-CB4F-B55A-1B9B9342178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341767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3" y="2344071"/>
            <a:ext cx="23302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3" y="390719"/>
            <a:ext cx="2330223" cy="1781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&lt;Highly Confidential&gt;</a:t>
            </a:r>
            <a:endParaRPr lang="en-US" sz="700" b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1" name="Picture 30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32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567398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3 Vertical R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7971132" y="0"/>
            <a:ext cx="4220868" cy="6858000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1375" y="390719"/>
            <a:ext cx="7236090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261710" y="2344071"/>
            <a:ext cx="23302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1710" y="390719"/>
            <a:ext cx="2330223" cy="1781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&lt;Highly Confidential&gt;</a:t>
            </a:r>
            <a:endParaRPr lang="en-US" sz="700" b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9" name="Picture 28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409152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3 Vertical R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7971132" y="0"/>
            <a:ext cx="4220868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261710" y="2344071"/>
            <a:ext cx="23302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1710" y="390719"/>
            <a:ext cx="2330223" cy="1781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&lt;Highly Confidential&gt;</a:t>
            </a:r>
            <a:endParaRPr lang="en-US" sz="700" b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294512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wave cover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C1ECB96E-F7B8-774D-960B-7544D14FB19F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&lt;Highly Confidential&gt;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6F7F7FFD-3968-2849-ABE3-C35B2D18B6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2275220"/>
            <a:ext cx="10848975" cy="1363399"/>
          </a:xfrm>
          <a:prstGeom prst="rect">
            <a:avLst/>
          </a:prstGeom>
        </p:spPr>
        <p:txBody>
          <a:bodyPr anchor="b"/>
          <a:lstStyle>
            <a:lvl1pPr>
              <a:defRPr sz="48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Headline text – Cover slide</a:t>
            </a:r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AF8EA7CA-7885-A84A-BCED-A10FB7B96A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3825875"/>
            <a:ext cx="10848975" cy="738188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Subtitle text</a:t>
            </a:r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E3F334B4-D12D-E041-9269-20FCCBCA074A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029247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1/3 Vertical R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2E66394-FF44-B54A-970E-D1714966A5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7850233" y="1"/>
            <a:ext cx="4341767" cy="68579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261710" y="2344071"/>
            <a:ext cx="23302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1710" y="390719"/>
            <a:ext cx="2330223" cy="1781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&lt;Highly Confidential&gt;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900618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2 Vertical L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6711519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2" y="1584000"/>
            <a:ext cx="4707038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2" y="390719"/>
            <a:ext cx="4707038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84894" y="390719"/>
            <a:ext cx="4707038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&lt;Highly Confidential&gt;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66988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2 Vertical L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6711519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2" y="1584000"/>
            <a:ext cx="4707038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2" y="390719"/>
            <a:ext cx="4707038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&lt;Highly Confidential&gt;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444056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1/2 Vertical L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E5AEE322-154F-E941-BCCD-805F7C1FFE4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7025227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2" y="1584000"/>
            <a:ext cx="4707038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2" y="390719"/>
            <a:ext cx="4707038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&lt;Highly Confidential&gt;</a:t>
            </a:r>
            <a:endParaRPr lang="en-US" sz="700" b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2" name="Picture 31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29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460012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2 Vertical R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5480481" y="0"/>
            <a:ext cx="671151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0563" y="390719"/>
            <a:ext cx="4707038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84893" y="1584000"/>
            <a:ext cx="4707038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4893" y="390719"/>
            <a:ext cx="4707038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&lt;Highly Confidential&gt;</a:t>
            </a:r>
            <a:endParaRPr lang="en-US" sz="700" b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9" name="Picture 28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075124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2 Vertical R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5480481" y="0"/>
            <a:ext cx="6711519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84893" y="1584000"/>
            <a:ext cx="4707038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4893" y="390719"/>
            <a:ext cx="4707038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&lt;Highly Confidential&gt;</a:t>
            </a:r>
            <a:endParaRPr lang="en-US" sz="700" b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41802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1/2 Vertical R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628DA11C-BCBB-BA43-93B4-13A14C3673B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5166773" y="0"/>
            <a:ext cx="7025227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84893" y="1584000"/>
            <a:ext cx="4707038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4893" y="390719"/>
            <a:ext cx="4707038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&lt;Highly Confidential&gt;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227629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3/4 Vertical L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8674770" cy="687003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2" y="1584000"/>
            <a:ext cx="63234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2" y="390719"/>
            <a:ext cx="6323423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729662" y="390719"/>
            <a:ext cx="2862269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&lt;Highly Confidential&gt;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953466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3/4 Vertical L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8674770" cy="687003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2" y="1584000"/>
            <a:ext cx="63234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2" y="390719"/>
            <a:ext cx="6323423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&lt;Highly Confidential&gt;</a:t>
            </a:r>
            <a:endParaRPr lang="en-US" sz="700" b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906444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3/4 Vertical L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35" name="Picture 34" descr="A close up of a logo&#10;&#10;Description automatically generated">
            <a:extLst>
              <a:ext uri="{FF2B5EF4-FFF2-40B4-BE49-F238E27FC236}">
                <a16:creationId xmlns:a16="http://schemas.microsoft.com/office/drawing/2014/main" id="{779DD7C3-399E-9E44-B207-F6C99F053D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 rot="5400000">
            <a:off x="875840" y="-875840"/>
            <a:ext cx="6862934" cy="861461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2" y="1584000"/>
            <a:ext cx="63234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2" y="390719"/>
            <a:ext cx="6323423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&lt;Highly Confidential&gt;</a:t>
            </a:r>
            <a:endParaRPr lang="en-US" sz="700" b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6" name="Picture 35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889850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wave cover w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778"/>
          </a:xfrm>
          <a:prstGeom prst="rect">
            <a:avLst/>
          </a:prstGeom>
        </p:spPr>
      </p:pic>
      <p:sp>
        <p:nvSpPr>
          <p:cNvPr id="24" name="White rectangle">
            <a:extLst>
              <a:ext uri="{FF2B5EF4-FFF2-40B4-BE49-F238E27FC236}">
                <a16:creationId xmlns:a16="http://schemas.microsoft.com/office/drawing/2014/main" id="{67E667B1-28DF-7543-AC24-8FF8F0D58C38}"/>
              </a:ext>
            </a:extLst>
          </p:cNvPr>
          <p:cNvSpPr/>
          <p:nvPr userDrawn="1"/>
        </p:nvSpPr>
        <p:spPr>
          <a:xfrm>
            <a:off x="1" y="4062602"/>
            <a:ext cx="12192970" cy="27961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White waves">
            <a:extLst>
              <a:ext uri="{FF2B5EF4-FFF2-40B4-BE49-F238E27FC236}">
                <a16:creationId xmlns:a16="http://schemas.microsoft.com/office/drawing/2014/main" id="{A92C7C9B-5AB3-2243-A698-3030F2AD9CD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225842"/>
            <a:ext cx="12192970" cy="183676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C1ECB96E-F7B8-774D-960B-7544D14FB19F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&lt;Highly Confidential&gt;</a:t>
            </a:r>
            <a:endParaRPr lang="en-US" sz="700" b="1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6F7F7FFD-3968-2849-ABE3-C35B2D18B6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4205855"/>
            <a:ext cx="10848975" cy="1194818"/>
          </a:xfrm>
          <a:prstGeom prst="rect">
            <a:avLst/>
          </a:prstGeom>
        </p:spPr>
        <p:txBody>
          <a:bodyPr anchor="b"/>
          <a:lstStyle>
            <a:lvl1pPr>
              <a:defRPr sz="4000" b="1" i="0">
                <a:solidFill>
                  <a:schemeClr val="tx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Headline text – Cover slide</a:t>
            </a:r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AF8EA7CA-7885-A84A-BCED-A10FB7B96A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5548312"/>
            <a:ext cx="10848975" cy="664775"/>
          </a:xfrm>
          <a:prstGeom prst="rect">
            <a:avLst/>
          </a:prstGeo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Subtitle text</a:t>
            </a:r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E3F334B4-D12D-E041-9269-20FCCBCA074A}"/>
              </a:ext>
            </a:extLst>
          </p:cNvPr>
          <p:cNvSpPr txBox="1">
            <a:spLocks/>
          </p:cNvSpPr>
          <p:nvPr userDrawn="1"/>
        </p:nvSpPr>
        <p:spPr>
          <a:xfrm>
            <a:off x="11153103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916546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3/4 Vertical R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3517230" y="0"/>
            <a:ext cx="8674770" cy="6870032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0564" y="390719"/>
            <a:ext cx="2862269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268508" y="1584000"/>
            <a:ext cx="63234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8508" y="390719"/>
            <a:ext cx="6323423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&lt;Highly Confidential&gt;</a:t>
            </a:r>
            <a:endParaRPr lang="en-US" sz="700" b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9" name="Picture 28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512654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3/4 Vertical R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3517230" y="0"/>
            <a:ext cx="8674770" cy="68700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268508" y="1584000"/>
            <a:ext cx="63234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8508" y="390719"/>
            <a:ext cx="6323423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&lt;Highly Confidential&gt;</a:t>
            </a:r>
            <a:endParaRPr lang="en-US" sz="700" b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32842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3/4 Vertical R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29" name="Picture 28" descr="A close up of a logo&#10;&#10;Description automatically generated">
            <a:extLst>
              <a:ext uri="{FF2B5EF4-FFF2-40B4-BE49-F238E27FC236}">
                <a16:creationId xmlns:a16="http://schemas.microsoft.com/office/drawing/2014/main" id="{779DD7C3-399E-9E44-B207-F6C99F053D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 rot="5400000" flipH="1" flipV="1">
            <a:off x="4453225" y="-875840"/>
            <a:ext cx="6862934" cy="86146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268508" y="1584000"/>
            <a:ext cx="63234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8508" y="390719"/>
            <a:ext cx="6323423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&lt;Highly Confidential&gt;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055994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Quot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C1ECB96E-F7B8-774D-960B-7544D14FB19F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&lt;Highly Confidential&gt;</a:t>
            </a:r>
          </a:p>
        </p:txBody>
      </p:sp>
      <p:sp>
        <p:nvSpPr>
          <p:cNvPr id="24" name="Title 5">
            <a:extLst>
              <a:ext uri="{FF2B5EF4-FFF2-40B4-BE49-F238E27FC236}">
                <a16:creationId xmlns:a16="http://schemas.microsoft.com/office/drawing/2014/main" id="{455FB5EF-951F-6342-9716-4AA4A07B7C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0562" y="1152719"/>
            <a:ext cx="10782000" cy="2447731"/>
          </a:xfrm>
          <a:prstGeom prst="rect">
            <a:avLst/>
          </a:prstGeom>
        </p:spPr>
        <p:txBody>
          <a:bodyPr/>
          <a:lstStyle>
            <a:lvl1pPr>
              <a:defRPr sz="4000" b="0" i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Add your quote here</a:t>
            </a:r>
          </a:p>
        </p:txBody>
      </p:sp>
      <p:sp>
        <p:nvSpPr>
          <p:cNvPr id="25" name="Text Placeholder 11">
            <a:extLst>
              <a:ext uri="{FF2B5EF4-FFF2-40B4-BE49-F238E27FC236}">
                <a16:creationId xmlns:a16="http://schemas.microsoft.com/office/drawing/2014/main" id="{C76D3E08-4B2F-D448-83DD-6F1777BA5C9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0562" y="3943350"/>
            <a:ext cx="10782000" cy="74295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lnSpc>
                <a:spcPct val="95000"/>
              </a:lnSpc>
              <a:spcBef>
                <a:spcPts val="0"/>
              </a:spcBef>
            </a:pPr>
            <a:r>
              <a:rPr lang="en-US">
                <a:solidFill>
                  <a:schemeClr val="bg1"/>
                </a:solidFill>
              </a:rPr>
              <a:t>Insert authors quote details here</a:t>
            </a:r>
          </a:p>
          <a:p>
            <a:pPr>
              <a:lnSpc>
                <a:spcPct val="95000"/>
              </a:lnSpc>
              <a:spcBef>
                <a:spcPts val="0"/>
              </a:spcBef>
            </a:pPr>
            <a:r>
              <a:rPr lang="en-US">
                <a:solidFill>
                  <a:schemeClr val="bg1"/>
                </a:solidFill>
              </a:rPr>
              <a:t>maximum 3 lines at 20pt, minimum 14pt. 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28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96274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w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3524F47D-9BB1-1549-80A2-61517DF72DF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21B81D0-5F01-4B4C-A1C0-5A4B8F7483A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&lt;Highly Confidential&gt;</a:t>
            </a:r>
          </a:p>
        </p:txBody>
      </p:sp>
      <p:sp>
        <p:nvSpPr>
          <p:cNvPr id="10" name="Title 5">
            <a:extLst>
              <a:ext uri="{FF2B5EF4-FFF2-40B4-BE49-F238E27FC236}">
                <a16:creationId xmlns:a16="http://schemas.microsoft.com/office/drawing/2014/main" id="{455FB5EF-951F-6342-9716-4AA4A07B7C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0562" y="1152719"/>
            <a:ext cx="10782000" cy="2447731"/>
          </a:xfrm>
          <a:prstGeom prst="rect">
            <a:avLst/>
          </a:prstGeom>
        </p:spPr>
        <p:txBody>
          <a:bodyPr/>
          <a:lstStyle>
            <a:lvl1pPr>
              <a:defRPr sz="4000" b="0" i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Add your quote here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76D3E08-4B2F-D448-83DD-6F1777BA5C9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0562" y="3943350"/>
            <a:ext cx="10782000" cy="74295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lnSpc>
                <a:spcPct val="95000"/>
              </a:lnSpc>
              <a:spcBef>
                <a:spcPts val="0"/>
              </a:spcBef>
            </a:pPr>
            <a:r>
              <a:rPr lang="en-US">
                <a:solidFill>
                  <a:schemeClr val="bg1"/>
                </a:solidFill>
              </a:rPr>
              <a:t>Insert authors quote details here</a:t>
            </a:r>
          </a:p>
          <a:p>
            <a:pPr>
              <a:lnSpc>
                <a:spcPct val="95000"/>
              </a:lnSpc>
              <a:spcBef>
                <a:spcPts val="0"/>
              </a:spcBef>
            </a:pPr>
            <a:r>
              <a:rPr lang="en-US">
                <a:solidFill>
                  <a:schemeClr val="bg1"/>
                </a:solidFill>
              </a:rPr>
              <a:t>maximum 3 lines at 20pt, minimum 14pt. 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2697056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rgbClr val="4B91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rgbClr val="008C9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637281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wave cover 1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Footer Placeholder 4">
            <a:extLst>
              <a:ext uri="{FF2B5EF4-FFF2-40B4-BE49-F238E27FC236}">
                <a16:creationId xmlns:a16="http://schemas.microsoft.com/office/drawing/2014/main" id="{77E0F232-AB0D-7D49-8C68-872E9CF1B954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&lt;Confidential&gt;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17A9DE5B-A4E0-A44F-B6BF-BBC6726F493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2275220"/>
            <a:ext cx="10848975" cy="1363399"/>
          </a:xfrm>
          <a:prstGeom prst="rect">
            <a:avLst/>
          </a:prstGeom>
        </p:spPr>
        <p:txBody>
          <a:bodyPr anchor="b"/>
          <a:lstStyle>
            <a:lvl1pPr>
              <a:defRPr sz="48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Headline text – Cover slide</a:t>
            </a:r>
          </a:p>
        </p:txBody>
      </p:sp>
      <p:sp>
        <p:nvSpPr>
          <p:cNvPr id="27" name="Text Placeholder 8">
            <a:extLst>
              <a:ext uri="{FF2B5EF4-FFF2-40B4-BE49-F238E27FC236}">
                <a16:creationId xmlns:a16="http://schemas.microsoft.com/office/drawing/2014/main" id="{4CEE6339-B898-8448-83C0-DD2C637A102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3825875"/>
            <a:ext cx="10848975" cy="738188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Subtitle text</a:t>
            </a:r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662323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wave cover 2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32031B6F-F57C-A94F-9A99-219BE058D01D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&lt;Confidential&gt;</a:t>
            </a:r>
            <a:endParaRPr lang="en-US" sz="700" b="1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09755AAB-4F48-B942-9236-F8F495A53EB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2275220"/>
            <a:ext cx="10848975" cy="1363399"/>
          </a:xfrm>
          <a:prstGeom prst="rect">
            <a:avLst/>
          </a:prstGeom>
        </p:spPr>
        <p:txBody>
          <a:bodyPr anchor="b"/>
          <a:lstStyle>
            <a:lvl1pPr>
              <a:defRPr sz="48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Headline text – Cover slide</a:t>
            </a:r>
          </a:p>
        </p:txBody>
      </p:sp>
      <p:sp>
        <p:nvSpPr>
          <p:cNvPr id="31" name="Text Placeholder 8">
            <a:extLst>
              <a:ext uri="{FF2B5EF4-FFF2-40B4-BE49-F238E27FC236}">
                <a16:creationId xmlns:a16="http://schemas.microsoft.com/office/drawing/2014/main" id="{7CF1E5B0-06EB-9E46-9B41-CB21D669F80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3825875"/>
            <a:ext cx="10848975" cy="738188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Subtitle text</a:t>
            </a:r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D8986096-EB6D-4145-99BE-29D6689FC379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900303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wave cover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C1ECB96E-F7B8-774D-960B-7544D14FB19F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&lt;Confidential&gt;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6F7F7FFD-3968-2849-ABE3-C35B2D18B6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2275220"/>
            <a:ext cx="10848975" cy="1363399"/>
          </a:xfrm>
          <a:prstGeom prst="rect">
            <a:avLst/>
          </a:prstGeom>
        </p:spPr>
        <p:txBody>
          <a:bodyPr anchor="b"/>
          <a:lstStyle>
            <a:lvl1pPr>
              <a:defRPr sz="48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Headline text – Cover slide</a:t>
            </a:r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AF8EA7CA-7885-A84A-BCED-A10FB7B96A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3825875"/>
            <a:ext cx="10848975" cy="738188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Subtitle text</a:t>
            </a:r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E3F334B4-D12D-E041-9269-20FCCBCA074A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715917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wave cover w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778"/>
          </a:xfrm>
          <a:prstGeom prst="rect">
            <a:avLst/>
          </a:prstGeom>
        </p:spPr>
      </p:pic>
      <p:sp>
        <p:nvSpPr>
          <p:cNvPr id="24" name="White rectangle">
            <a:extLst>
              <a:ext uri="{FF2B5EF4-FFF2-40B4-BE49-F238E27FC236}">
                <a16:creationId xmlns:a16="http://schemas.microsoft.com/office/drawing/2014/main" id="{67E667B1-28DF-7543-AC24-8FF8F0D58C38}"/>
              </a:ext>
            </a:extLst>
          </p:cNvPr>
          <p:cNvSpPr/>
          <p:nvPr userDrawn="1"/>
        </p:nvSpPr>
        <p:spPr>
          <a:xfrm>
            <a:off x="1" y="4062602"/>
            <a:ext cx="12192970" cy="27961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White waves">
            <a:extLst>
              <a:ext uri="{FF2B5EF4-FFF2-40B4-BE49-F238E27FC236}">
                <a16:creationId xmlns:a16="http://schemas.microsoft.com/office/drawing/2014/main" id="{A92C7C9B-5AB3-2243-A698-3030F2AD9CD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225842"/>
            <a:ext cx="12192970" cy="183676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C1ECB96E-F7B8-774D-960B-7544D14FB19F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&lt;Confidential&gt;</a:t>
            </a:r>
            <a:endParaRPr lang="en-US" sz="700" b="1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6F7F7FFD-3968-2849-ABE3-C35B2D18B6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4205855"/>
            <a:ext cx="10848975" cy="1194818"/>
          </a:xfrm>
          <a:prstGeom prst="rect">
            <a:avLst/>
          </a:prstGeom>
        </p:spPr>
        <p:txBody>
          <a:bodyPr anchor="b"/>
          <a:lstStyle>
            <a:lvl1pPr>
              <a:defRPr sz="4000" b="1" i="0">
                <a:solidFill>
                  <a:schemeClr val="tx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Headline text – Cover slide</a:t>
            </a:r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AF8EA7CA-7885-A84A-BCED-A10FB7B96A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5548312"/>
            <a:ext cx="10848975" cy="664775"/>
          </a:xfrm>
          <a:prstGeom prst="rect">
            <a:avLst/>
          </a:prstGeo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Subtitle text</a:t>
            </a:r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E3F334B4-D12D-E041-9269-20FCCBCA074A}"/>
              </a:ext>
            </a:extLst>
          </p:cNvPr>
          <p:cNvSpPr txBox="1">
            <a:spLocks/>
          </p:cNvSpPr>
          <p:nvPr userDrawn="1"/>
        </p:nvSpPr>
        <p:spPr>
          <a:xfrm>
            <a:off x="11153103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841019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Gradient wave cover w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blackboard&#10;&#10;Description automatically generated">
            <a:extLst>
              <a:ext uri="{FF2B5EF4-FFF2-40B4-BE49-F238E27FC236}">
                <a16:creationId xmlns:a16="http://schemas.microsoft.com/office/drawing/2014/main" id="{46AE5ED9-4ADF-4AF4-A8C6-3D87F0BAF89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4" name="Gradient waves">
            <a:extLst>
              <a:ext uri="{FF2B5EF4-FFF2-40B4-BE49-F238E27FC236}">
                <a16:creationId xmlns:a16="http://schemas.microsoft.com/office/drawing/2014/main" id="{70435202-A940-CB4C-807F-E41D41DA204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9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176800"/>
            <a:ext cx="12188997" cy="46812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C1ECB96E-F7B8-774D-960B-7544D14FB19F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&lt;Highly Confidential&gt;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6F7F7FFD-3968-2849-ABE3-C35B2D18B6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4205855"/>
            <a:ext cx="10848975" cy="1194818"/>
          </a:xfrm>
          <a:prstGeom prst="rect">
            <a:avLst/>
          </a:prstGeom>
        </p:spPr>
        <p:txBody>
          <a:bodyPr anchor="b"/>
          <a:lstStyle>
            <a:lvl1pPr>
              <a:defRPr sz="40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Headline text – Cover slide</a:t>
            </a:r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AF8EA7CA-7885-A84A-BCED-A10FB7B96A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5548312"/>
            <a:ext cx="10848975" cy="664775"/>
          </a:xfrm>
          <a:prstGeom prst="rect">
            <a:avLst/>
          </a:prstGeom>
        </p:spPr>
        <p:txBody>
          <a:bodyPr/>
          <a:lstStyle>
            <a:lvl1pPr>
              <a:defRPr sz="20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Subtitle text</a:t>
            </a:r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E3F334B4-D12D-E041-9269-20FCCBCA074A}"/>
              </a:ext>
            </a:extLst>
          </p:cNvPr>
          <p:cNvSpPr txBox="1">
            <a:spLocks/>
          </p:cNvSpPr>
          <p:nvPr userDrawn="1"/>
        </p:nvSpPr>
        <p:spPr>
          <a:xfrm>
            <a:off x="11153103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901519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wave cover w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778"/>
          </a:xfrm>
          <a:prstGeom prst="rect">
            <a:avLst/>
          </a:prstGeom>
        </p:spPr>
      </p:pic>
      <p:pic>
        <p:nvPicPr>
          <p:cNvPr id="24" name="Gradient waves">
            <a:extLst>
              <a:ext uri="{FF2B5EF4-FFF2-40B4-BE49-F238E27FC236}">
                <a16:creationId xmlns:a16="http://schemas.microsoft.com/office/drawing/2014/main" id="{70435202-A940-CB4C-807F-E41D41DA204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9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176800"/>
            <a:ext cx="12188997" cy="46812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C1ECB96E-F7B8-774D-960B-7544D14FB19F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&lt;Confidential&gt;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6F7F7FFD-3968-2849-ABE3-C35B2D18B6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4205855"/>
            <a:ext cx="10848975" cy="1194818"/>
          </a:xfrm>
          <a:prstGeom prst="rect">
            <a:avLst/>
          </a:prstGeom>
        </p:spPr>
        <p:txBody>
          <a:bodyPr anchor="b"/>
          <a:lstStyle>
            <a:lvl1pPr>
              <a:defRPr sz="40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Headline text – Cover slide</a:t>
            </a:r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AF8EA7CA-7885-A84A-BCED-A10FB7B96A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5548312"/>
            <a:ext cx="10848975" cy="664775"/>
          </a:xfrm>
          <a:prstGeom prst="rect">
            <a:avLst/>
          </a:prstGeom>
        </p:spPr>
        <p:txBody>
          <a:bodyPr/>
          <a:lstStyle>
            <a:lvl1pPr>
              <a:defRPr sz="20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Subtitle text</a:t>
            </a:r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E3F334B4-D12D-E041-9269-20FCCBCA074A}"/>
              </a:ext>
            </a:extLst>
          </p:cNvPr>
          <p:cNvSpPr txBox="1">
            <a:spLocks/>
          </p:cNvSpPr>
          <p:nvPr userDrawn="1"/>
        </p:nvSpPr>
        <p:spPr>
          <a:xfrm>
            <a:off x="11153103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748688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691376" y="1524000"/>
            <a:ext cx="10783229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0151856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gradient wav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A765733-F232-2348-A4BB-0DB2EB4856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889891"/>
            <a:ext cx="12191998" cy="5968109"/>
          </a:xfrm>
          <a:prstGeom prst="rect">
            <a:avLst/>
          </a:prstGeom>
        </p:spPr>
      </p:pic>
      <p:sp>
        <p:nvSpPr>
          <p:cNvPr id="14" name="Footer">
            <a:extLst>
              <a:ext uri="{FF2B5EF4-FFF2-40B4-BE49-F238E27FC236}">
                <a16:creationId xmlns:a16="http://schemas.microsoft.com/office/drawing/2014/main" id="{EAAD1CA0-EB30-B64D-8342-A394C875F02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&lt;Confidential&gt;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D8CA1F2E-8AB2-A74B-A85D-C88346D851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376" y="1524000"/>
            <a:ext cx="10783229" cy="38404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itle 5">
            <a:extLst>
              <a:ext uri="{FF2B5EF4-FFF2-40B4-BE49-F238E27FC236}">
                <a16:creationId xmlns:a16="http://schemas.microsoft.com/office/drawing/2014/main" id="{178D1DDA-5C3B-C442-A8B8-A1A521B67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658564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gray wav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D8CEEF2A-9F45-F84E-B6FF-1FB37873D6C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5364480"/>
            <a:ext cx="12192000" cy="1493520"/>
          </a:xfrm>
          <a:prstGeom prst="rect">
            <a:avLst/>
          </a:prstGeom>
        </p:spPr>
      </p:pic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D8CA1F2E-8AB2-A74B-A85D-C88346D851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376" y="1524000"/>
            <a:ext cx="10783229" cy="38404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itle 5">
            <a:extLst>
              <a:ext uri="{FF2B5EF4-FFF2-40B4-BE49-F238E27FC236}">
                <a16:creationId xmlns:a16="http://schemas.microsoft.com/office/drawing/2014/main" id="{178D1DDA-5C3B-C442-A8B8-A1A521B67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536036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1375" y="1524000"/>
            <a:ext cx="5369545" cy="435133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31080" y="1524000"/>
            <a:ext cx="5369545" cy="435133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375" y="390719"/>
            <a:ext cx="10783229" cy="9983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8600272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2263508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061812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wave breaker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C1ECB96E-F7B8-774D-960B-7544D14FB19F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&lt;Confidential&gt;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6F7F7FFD-3968-2849-ABE3-C35B2D18B6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2275220"/>
            <a:ext cx="10848975" cy="1363399"/>
          </a:xfrm>
          <a:prstGeom prst="rect">
            <a:avLst/>
          </a:prstGeom>
        </p:spPr>
        <p:txBody>
          <a:bodyPr anchor="b"/>
          <a:lstStyle>
            <a:lvl1pPr>
              <a:defRPr sz="48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Headline text – Breaker slide</a:t>
            </a:r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AF8EA7CA-7885-A84A-BCED-A10FB7B96A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3825875"/>
            <a:ext cx="10848975" cy="738188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Subtitle text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24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255386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wave breaker w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9972C9AA-6316-B14D-B757-B462BF40E09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962855"/>
            <a:ext cx="12191999" cy="48951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21B81D0-5F01-4B4C-A1C0-5A4B8F7483A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&lt;Confidential&gt;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6F7F7FFD-3968-2849-ABE3-C35B2D18B6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3450274"/>
            <a:ext cx="10848975" cy="1363399"/>
          </a:xfrm>
          <a:prstGeom prst="rect">
            <a:avLst/>
          </a:prstGeom>
        </p:spPr>
        <p:txBody>
          <a:bodyPr anchor="b"/>
          <a:lstStyle>
            <a:lvl1pPr>
              <a:defRPr sz="48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Headline text – Breaker slide</a:t>
            </a:r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id="{AF8EA7CA-7885-A84A-BCED-A10FB7B96AD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8174" y="5000929"/>
            <a:ext cx="10848975" cy="738188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Subtitle text</a:t>
            </a:r>
          </a:p>
        </p:txBody>
      </p:sp>
      <p:sp>
        <p:nvSpPr>
          <p:cNvPr id="29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1260321"/>
      </p:ext>
    </p:extLst>
  </p:cSld>
  <p:clrMapOvr>
    <a:masterClrMapping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3 Vertical L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220868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3" y="2344071"/>
            <a:ext cx="23302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55843" y="390719"/>
            <a:ext cx="7236090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3" y="390719"/>
            <a:ext cx="2330223" cy="1781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&lt;Confidential&gt;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549501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Gradient wave cover w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CA1FB9BA-98C0-4062-BCDE-19A267454D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" b="9977"/>
          <a:stretch/>
        </p:blipFill>
        <p:spPr>
          <a:xfrm>
            <a:off x="-8511" y="1"/>
            <a:ext cx="12188996" cy="6858000"/>
          </a:xfrm>
          <a:prstGeom prst="rect">
            <a:avLst/>
          </a:prstGeom>
        </p:spPr>
      </p:pic>
      <p:pic>
        <p:nvPicPr>
          <p:cNvPr id="24" name="Gradient waves">
            <a:extLst>
              <a:ext uri="{FF2B5EF4-FFF2-40B4-BE49-F238E27FC236}">
                <a16:creationId xmlns:a16="http://schemas.microsoft.com/office/drawing/2014/main" id="{70435202-A940-CB4C-807F-E41D41DA204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9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176800"/>
            <a:ext cx="12188997" cy="46812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C1ECB96E-F7B8-774D-960B-7544D14FB19F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&lt;Highly Confidential&gt;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6F7F7FFD-3968-2849-ABE3-C35B2D18B6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4205855"/>
            <a:ext cx="10848975" cy="1194818"/>
          </a:xfrm>
          <a:prstGeom prst="rect">
            <a:avLst/>
          </a:prstGeom>
        </p:spPr>
        <p:txBody>
          <a:bodyPr anchor="b"/>
          <a:lstStyle>
            <a:lvl1pPr>
              <a:defRPr sz="40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Headline text – Cover slide</a:t>
            </a:r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AF8EA7CA-7885-A84A-BCED-A10FB7B96A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5548312"/>
            <a:ext cx="10848975" cy="664775"/>
          </a:xfrm>
          <a:prstGeom prst="rect">
            <a:avLst/>
          </a:prstGeom>
        </p:spPr>
        <p:txBody>
          <a:bodyPr/>
          <a:lstStyle>
            <a:lvl1pPr>
              <a:defRPr sz="20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Subtitle text</a:t>
            </a:r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E3F334B4-D12D-E041-9269-20FCCBCA074A}"/>
              </a:ext>
            </a:extLst>
          </p:cNvPr>
          <p:cNvSpPr txBox="1">
            <a:spLocks/>
          </p:cNvSpPr>
          <p:nvPr userDrawn="1"/>
        </p:nvSpPr>
        <p:spPr>
          <a:xfrm>
            <a:off x="11153103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771107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3 Vertical L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220868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3" y="2344071"/>
            <a:ext cx="23302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3" y="390719"/>
            <a:ext cx="2330223" cy="1781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&lt;Confidential&gt;</a:t>
            </a:r>
            <a:endParaRPr lang="en-US" sz="700" b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877540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1/3 Vertical L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D97CCC2E-CB39-CB4F-B55A-1B9B9342178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341767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3" y="2344071"/>
            <a:ext cx="23302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3" y="390719"/>
            <a:ext cx="2330223" cy="1781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&lt;Confidential&gt;</a:t>
            </a:r>
            <a:endParaRPr lang="en-US" sz="700" b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1" name="Picture 30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32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222968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3 Vertical R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7971132" y="0"/>
            <a:ext cx="4220868" cy="6858000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1375" y="390719"/>
            <a:ext cx="7236090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261710" y="2344071"/>
            <a:ext cx="23302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1710" y="390719"/>
            <a:ext cx="2330223" cy="1781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&lt;Confidential&gt;</a:t>
            </a:r>
            <a:endParaRPr lang="en-US" sz="700" b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9" name="Picture 28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217504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3 Vertical R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7971132" y="0"/>
            <a:ext cx="4220868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261710" y="2344071"/>
            <a:ext cx="23302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1710" y="390719"/>
            <a:ext cx="2330223" cy="1781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&lt;Confidential&gt;</a:t>
            </a:r>
            <a:endParaRPr lang="en-US" sz="700" b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700736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1/3 Vertical R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2E66394-FF44-B54A-970E-D1714966A5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7850233" y="1"/>
            <a:ext cx="4341767" cy="68579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261710" y="2344071"/>
            <a:ext cx="23302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1710" y="390719"/>
            <a:ext cx="2330223" cy="1781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&lt;Confidential&gt;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96734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2 Vertical L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6711519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2" y="1584000"/>
            <a:ext cx="4707038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2" y="390719"/>
            <a:ext cx="4707038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84894" y="390719"/>
            <a:ext cx="4707038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&lt;Confidential&gt;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430239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2 Vertical L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6711519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2" y="1584000"/>
            <a:ext cx="4707038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2" y="390719"/>
            <a:ext cx="4707038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&lt;Confidential&gt;</a:t>
            </a:r>
            <a:endParaRPr lang="en-US" sz="700" b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743570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1/2 Vertical L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E5AEE322-154F-E941-BCCD-805F7C1FFE4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7025227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2" y="1584000"/>
            <a:ext cx="4707038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2" y="390719"/>
            <a:ext cx="4707038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&lt;Confidential&gt;</a:t>
            </a:r>
            <a:endParaRPr lang="en-US" sz="700" b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2" name="Picture 31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29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592110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2 Vertical R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5480481" y="0"/>
            <a:ext cx="671151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0563" y="390719"/>
            <a:ext cx="4707038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84893" y="1584000"/>
            <a:ext cx="4707038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4893" y="390719"/>
            <a:ext cx="4707038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&lt;Confidential&gt;</a:t>
            </a:r>
            <a:endParaRPr lang="en-US" sz="700" b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9" name="Picture 28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831257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2 Vertical R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5480481" y="0"/>
            <a:ext cx="6711519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84893" y="1584000"/>
            <a:ext cx="4707038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4893" y="390719"/>
            <a:ext cx="4707038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&lt;Confidential&gt;</a:t>
            </a:r>
            <a:endParaRPr lang="en-US" sz="700" b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397581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Gradient wave cover w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radient waves">
            <a:extLst>
              <a:ext uri="{FF2B5EF4-FFF2-40B4-BE49-F238E27FC236}">
                <a16:creationId xmlns:a16="http://schemas.microsoft.com/office/drawing/2014/main" id="{70435202-A940-CB4C-807F-E41D41DA204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9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176800"/>
            <a:ext cx="12188997" cy="46812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C1ECB96E-F7B8-774D-960B-7544D14FB19F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&lt;Highly Confidential&gt;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6F7F7FFD-3968-2849-ABE3-C35B2D18B6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4205855"/>
            <a:ext cx="10848975" cy="1194818"/>
          </a:xfrm>
          <a:prstGeom prst="rect">
            <a:avLst/>
          </a:prstGeom>
        </p:spPr>
        <p:txBody>
          <a:bodyPr anchor="b"/>
          <a:lstStyle>
            <a:lvl1pPr>
              <a:defRPr sz="40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Headline text – Cover slide</a:t>
            </a:r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AF8EA7CA-7885-A84A-BCED-A10FB7B96A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5548312"/>
            <a:ext cx="10848975" cy="664775"/>
          </a:xfrm>
          <a:prstGeom prst="rect">
            <a:avLst/>
          </a:prstGeom>
        </p:spPr>
        <p:txBody>
          <a:bodyPr/>
          <a:lstStyle>
            <a:lvl1pPr>
              <a:defRPr sz="20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Subtitle text</a:t>
            </a:r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E3F334B4-D12D-E041-9269-20FCCBCA074A}"/>
              </a:ext>
            </a:extLst>
          </p:cNvPr>
          <p:cNvSpPr txBox="1">
            <a:spLocks/>
          </p:cNvSpPr>
          <p:nvPr userDrawn="1"/>
        </p:nvSpPr>
        <p:spPr>
          <a:xfrm>
            <a:off x="11153103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443672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1/2 Vertical R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628DA11C-BCBB-BA43-93B4-13A14C3673B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5166773" y="0"/>
            <a:ext cx="7025227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84893" y="1584000"/>
            <a:ext cx="4707038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4893" y="390719"/>
            <a:ext cx="4707038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&lt;Confidential&gt;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970073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3/4 Vertical L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8674770" cy="687003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2" y="1584000"/>
            <a:ext cx="63234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2" y="390719"/>
            <a:ext cx="6323423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729662" y="390719"/>
            <a:ext cx="2862269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&lt;Confidential&gt;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085242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3/4 Vertical L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8674770" cy="687003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2" y="1584000"/>
            <a:ext cx="63234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2" y="390719"/>
            <a:ext cx="6323423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&lt;Confidential&gt;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004283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3/4 Vertical L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35" name="Picture 34" descr="A close up of a logo&#10;&#10;Description automatically generated">
            <a:extLst>
              <a:ext uri="{FF2B5EF4-FFF2-40B4-BE49-F238E27FC236}">
                <a16:creationId xmlns:a16="http://schemas.microsoft.com/office/drawing/2014/main" id="{779DD7C3-399E-9E44-B207-F6C99F053D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 rot="5400000">
            <a:off x="875840" y="-875840"/>
            <a:ext cx="6862934" cy="861461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2" y="1584000"/>
            <a:ext cx="63234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2" y="390719"/>
            <a:ext cx="6323423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&lt;Confidential&gt;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6" name="Picture 35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365101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3/4 Vertical R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3517230" y="0"/>
            <a:ext cx="8674770" cy="6870032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0564" y="390719"/>
            <a:ext cx="2862269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268508" y="1584000"/>
            <a:ext cx="63234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8508" y="390719"/>
            <a:ext cx="6323423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&lt;Confidential&gt;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9" name="Picture 28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893616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3/4 Vertical R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3517230" y="0"/>
            <a:ext cx="8674770" cy="68700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268508" y="1584000"/>
            <a:ext cx="63234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8508" y="390719"/>
            <a:ext cx="6323423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&lt;Confidential&gt;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666087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3/4 Vertical R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29" name="Picture 28" descr="A close up of a logo&#10;&#10;Description automatically generated">
            <a:extLst>
              <a:ext uri="{FF2B5EF4-FFF2-40B4-BE49-F238E27FC236}">
                <a16:creationId xmlns:a16="http://schemas.microsoft.com/office/drawing/2014/main" id="{779DD7C3-399E-9E44-B207-F6C99F053D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 rot="5400000" flipH="1" flipV="1">
            <a:off x="4453225" y="-875840"/>
            <a:ext cx="6862934" cy="86146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268508" y="1584000"/>
            <a:ext cx="63234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8508" y="390719"/>
            <a:ext cx="6323423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&lt;Confidential&gt;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200252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Quot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C1ECB96E-F7B8-774D-960B-7544D14FB19F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&lt;Confidential&gt;</a:t>
            </a:r>
          </a:p>
        </p:txBody>
      </p:sp>
      <p:sp>
        <p:nvSpPr>
          <p:cNvPr id="24" name="Title 5">
            <a:extLst>
              <a:ext uri="{FF2B5EF4-FFF2-40B4-BE49-F238E27FC236}">
                <a16:creationId xmlns:a16="http://schemas.microsoft.com/office/drawing/2014/main" id="{455FB5EF-951F-6342-9716-4AA4A07B7C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0562" y="1152719"/>
            <a:ext cx="10782000" cy="2447731"/>
          </a:xfrm>
          <a:prstGeom prst="rect">
            <a:avLst/>
          </a:prstGeom>
        </p:spPr>
        <p:txBody>
          <a:bodyPr/>
          <a:lstStyle>
            <a:lvl1pPr>
              <a:defRPr sz="4000" b="0" i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Add your quote here</a:t>
            </a:r>
          </a:p>
        </p:txBody>
      </p:sp>
      <p:sp>
        <p:nvSpPr>
          <p:cNvPr id="25" name="Text Placeholder 11">
            <a:extLst>
              <a:ext uri="{FF2B5EF4-FFF2-40B4-BE49-F238E27FC236}">
                <a16:creationId xmlns:a16="http://schemas.microsoft.com/office/drawing/2014/main" id="{C76D3E08-4B2F-D448-83DD-6F1777BA5C9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0562" y="3943350"/>
            <a:ext cx="10782000" cy="74295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lnSpc>
                <a:spcPct val="95000"/>
              </a:lnSpc>
              <a:spcBef>
                <a:spcPts val="0"/>
              </a:spcBef>
            </a:pPr>
            <a:r>
              <a:rPr lang="en-US">
                <a:solidFill>
                  <a:schemeClr val="bg1"/>
                </a:solidFill>
              </a:rPr>
              <a:t>Insert authors quote details here</a:t>
            </a:r>
          </a:p>
          <a:p>
            <a:pPr>
              <a:lnSpc>
                <a:spcPct val="95000"/>
              </a:lnSpc>
              <a:spcBef>
                <a:spcPts val="0"/>
              </a:spcBef>
            </a:pPr>
            <a:r>
              <a:rPr lang="en-US">
                <a:solidFill>
                  <a:schemeClr val="bg1"/>
                </a:solidFill>
              </a:rPr>
              <a:t>maximum 3 lines at 20pt, minimum 14pt. 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28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821461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w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3524F47D-9BB1-1549-80A2-61517DF72DF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21B81D0-5F01-4B4C-A1C0-5A4B8F7483A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&lt;Confidential&gt;</a:t>
            </a:r>
          </a:p>
        </p:txBody>
      </p:sp>
      <p:sp>
        <p:nvSpPr>
          <p:cNvPr id="10" name="Title 5">
            <a:extLst>
              <a:ext uri="{FF2B5EF4-FFF2-40B4-BE49-F238E27FC236}">
                <a16:creationId xmlns:a16="http://schemas.microsoft.com/office/drawing/2014/main" id="{455FB5EF-951F-6342-9716-4AA4A07B7C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0562" y="1152719"/>
            <a:ext cx="10782000" cy="2447731"/>
          </a:xfrm>
          <a:prstGeom prst="rect">
            <a:avLst/>
          </a:prstGeom>
        </p:spPr>
        <p:txBody>
          <a:bodyPr/>
          <a:lstStyle>
            <a:lvl1pPr>
              <a:defRPr sz="4000" b="0" i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Add your quote here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76D3E08-4B2F-D448-83DD-6F1777BA5C9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0562" y="3943350"/>
            <a:ext cx="10782000" cy="74295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lnSpc>
                <a:spcPct val="95000"/>
              </a:lnSpc>
              <a:spcBef>
                <a:spcPts val="0"/>
              </a:spcBef>
            </a:pPr>
            <a:r>
              <a:rPr lang="en-US">
                <a:solidFill>
                  <a:schemeClr val="bg1"/>
                </a:solidFill>
              </a:rPr>
              <a:t>Insert authors quote details here</a:t>
            </a:r>
          </a:p>
          <a:p>
            <a:pPr>
              <a:lnSpc>
                <a:spcPct val="95000"/>
              </a:lnSpc>
              <a:spcBef>
                <a:spcPts val="0"/>
              </a:spcBef>
            </a:pPr>
            <a:r>
              <a:rPr lang="en-US">
                <a:solidFill>
                  <a:schemeClr val="bg1"/>
                </a:solidFill>
              </a:rPr>
              <a:t>maximum 3 lines at 20pt, minimum 14pt. 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6386046"/>
      </p:ext>
    </p:extLst>
  </p:cSld>
  <p:clrMapOvr>
    <a:masterClrMapping/>
  </p:clrMapOvr>
  <p:transition>
    <p:fad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rgbClr val="4B91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rgbClr val="008C9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724642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ootcamp Setup Wallpap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BDE1F3AE-0193-4175-B1CA-53506BECDEE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24" name="Gradient waves">
            <a:extLst>
              <a:ext uri="{FF2B5EF4-FFF2-40B4-BE49-F238E27FC236}">
                <a16:creationId xmlns:a16="http://schemas.microsoft.com/office/drawing/2014/main" id="{70435202-A940-CB4C-807F-E41D41DA204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9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176800"/>
            <a:ext cx="12188997" cy="46812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C1ECB96E-F7B8-774D-960B-7544D14FB19F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&lt;Highly Confidential&gt;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6F7F7FFD-3968-2849-ABE3-C35B2D18B6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4205855"/>
            <a:ext cx="10848975" cy="1194818"/>
          </a:xfrm>
          <a:prstGeom prst="rect">
            <a:avLst/>
          </a:prstGeom>
        </p:spPr>
        <p:txBody>
          <a:bodyPr anchor="b"/>
          <a:lstStyle>
            <a:lvl1pPr>
              <a:defRPr sz="40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Headline text – Cover slide</a:t>
            </a:r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AF8EA7CA-7885-A84A-BCED-A10FB7B96A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5548312"/>
            <a:ext cx="10848975" cy="664775"/>
          </a:xfrm>
          <a:prstGeom prst="rect">
            <a:avLst/>
          </a:prstGeom>
        </p:spPr>
        <p:txBody>
          <a:bodyPr/>
          <a:lstStyle>
            <a:lvl1pPr>
              <a:defRPr sz="20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Subtitle text</a:t>
            </a:r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E3F334B4-D12D-E041-9269-20FCCBCA074A}"/>
              </a:ext>
            </a:extLst>
          </p:cNvPr>
          <p:cNvSpPr txBox="1">
            <a:spLocks/>
          </p:cNvSpPr>
          <p:nvPr userDrawn="1"/>
        </p:nvSpPr>
        <p:spPr>
          <a:xfrm>
            <a:off x="11153103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921660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wave cover 1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Footer Placeholder 4">
            <a:extLst>
              <a:ext uri="{FF2B5EF4-FFF2-40B4-BE49-F238E27FC236}">
                <a16:creationId xmlns:a16="http://schemas.microsoft.com/office/drawing/2014/main" id="{77E0F232-AB0D-7D49-8C68-872E9CF1B954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&lt;Restricted&gt;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17A9DE5B-A4E0-A44F-B6BF-BBC6726F493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2275220"/>
            <a:ext cx="10848975" cy="1363399"/>
          </a:xfrm>
          <a:prstGeom prst="rect">
            <a:avLst/>
          </a:prstGeom>
        </p:spPr>
        <p:txBody>
          <a:bodyPr anchor="b"/>
          <a:lstStyle>
            <a:lvl1pPr>
              <a:defRPr sz="48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Headline text – Cover slide</a:t>
            </a:r>
          </a:p>
        </p:txBody>
      </p:sp>
      <p:sp>
        <p:nvSpPr>
          <p:cNvPr id="27" name="Text Placeholder 8">
            <a:extLst>
              <a:ext uri="{FF2B5EF4-FFF2-40B4-BE49-F238E27FC236}">
                <a16:creationId xmlns:a16="http://schemas.microsoft.com/office/drawing/2014/main" id="{4CEE6339-B898-8448-83C0-DD2C637A102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3825875"/>
            <a:ext cx="10848975" cy="738188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Subtitle text</a:t>
            </a:r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904030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wave cover 2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32031B6F-F57C-A94F-9A99-219BE058D01D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&lt;Restricted&gt;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09755AAB-4F48-B942-9236-F8F495A53EB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2275220"/>
            <a:ext cx="10848975" cy="1363399"/>
          </a:xfrm>
          <a:prstGeom prst="rect">
            <a:avLst/>
          </a:prstGeom>
        </p:spPr>
        <p:txBody>
          <a:bodyPr anchor="b"/>
          <a:lstStyle>
            <a:lvl1pPr>
              <a:defRPr sz="48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Headline text – Cover slide</a:t>
            </a:r>
          </a:p>
        </p:txBody>
      </p:sp>
      <p:sp>
        <p:nvSpPr>
          <p:cNvPr id="31" name="Text Placeholder 8">
            <a:extLst>
              <a:ext uri="{FF2B5EF4-FFF2-40B4-BE49-F238E27FC236}">
                <a16:creationId xmlns:a16="http://schemas.microsoft.com/office/drawing/2014/main" id="{7CF1E5B0-06EB-9E46-9B41-CB21D669F80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3825875"/>
            <a:ext cx="10848975" cy="738188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Subtitle text</a:t>
            </a:r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D8986096-EB6D-4145-99BE-29D6689FC379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576477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wave cover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C1ECB96E-F7B8-774D-960B-7544D14FB19F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&lt;Restricted&gt;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6F7F7FFD-3968-2849-ABE3-C35B2D18B6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2275220"/>
            <a:ext cx="10848975" cy="1363399"/>
          </a:xfrm>
          <a:prstGeom prst="rect">
            <a:avLst/>
          </a:prstGeom>
        </p:spPr>
        <p:txBody>
          <a:bodyPr anchor="b"/>
          <a:lstStyle>
            <a:lvl1pPr>
              <a:defRPr sz="48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Headline text – Cover slide</a:t>
            </a:r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AF8EA7CA-7885-A84A-BCED-A10FB7B96A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3825875"/>
            <a:ext cx="10848975" cy="738188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Subtitle text</a:t>
            </a:r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E3F334B4-D12D-E041-9269-20FCCBCA074A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565938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wave cover w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778"/>
          </a:xfrm>
          <a:prstGeom prst="rect">
            <a:avLst/>
          </a:prstGeom>
        </p:spPr>
      </p:pic>
      <p:sp>
        <p:nvSpPr>
          <p:cNvPr id="24" name="White rectangle">
            <a:extLst>
              <a:ext uri="{FF2B5EF4-FFF2-40B4-BE49-F238E27FC236}">
                <a16:creationId xmlns:a16="http://schemas.microsoft.com/office/drawing/2014/main" id="{67E667B1-28DF-7543-AC24-8FF8F0D58C38}"/>
              </a:ext>
            </a:extLst>
          </p:cNvPr>
          <p:cNvSpPr/>
          <p:nvPr userDrawn="1"/>
        </p:nvSpPr>
        <p:spPr>
          <a:xfrm>
            <a:off x="1" y="4062602"/>
            <a:ext cx="12192970" cy="27961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White waves">
            <a:extLst>
              <a:ext uri="{FF2B5EF4-FFF2-40B4-BE49-F238E27FC236}">
                <a16:creationId xmlns:a16="http://schemas.microsoft.com/office/drawing/2014/main" id="{A92C7C9B-5AB3-2243-A698-3030F2AD9CD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225842"/>
            <a:ext cx="12192970" cy="183676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C1ECB96E-F7B8-774D-960B-7544D14FB19F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&lt;Restricted&gt;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6F7F7FFD-3968-2849-ABE3-C35B2D18B6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4205855"/>
            <a:ext cx="10848975" cy="1194818"/>
          </a:xfrm>
          <a:prstGeom prst="rect">
            <a:avLst/>
          </a:prstGeom>
        </p:spPr>
        <p:txBody>
          <a:bodyPr anchor="b"/>
          <a:lstStyle>
            <a:lvl1pPr>
              <a:defRPr sz="4000" b="1" i="0">
                <a:solidFill>
                  <a:schemeClr val="tx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Headline text – Cover slide</a:t>
            </a:r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AF8EA7CA-7885-A84A-BCED-A10FB7B96A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5548312"/>
            <a:ext cx="10848975" cy="664775"/>
          </a:xfrm>
          <a:prstGeom prst="rect">
            <a:avLst/>
          </a:prstGeo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Subtitle text</a:t>
            </a:r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E3F334B4-D12D-E041-9269-20FCCBCA074A}"/>
              </a:ext>
            </a:extLst>
          </p:cNvPr>
          <p:cNvSpPr txBox="1">
            <a:spLocks/>
          </p:cNvSpPr>
          <p:nvPr userDrawn="1"/>
        </p:nvSpPr>
        <p:spPr>
          <a:xfrm>
            <a:off x="11153103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710237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wave cover w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778"/>
          </a:xfrm>
          <a:prstGeom prst="rect">
            <a:avLst/>
          </a:prstGeom>
        </p:spPr>
      </p:pic>
      <p:pic>
        <p:nvPicPr>
          <p:cNvPr id="24" name="Gradient waves">
            <a:extLst>
              <a:ext uri="{FF2B5EF4-FFF2-40B4-BE49-F238E27FC236}">
                <a16:creationId xmlns:a16="http://schemas.microsoft.com/office/drawing/2014/main" id="{70435202-A940-CB4C-807F-E41D41DA204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9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176800"/>
            <a:ext cx="12188997" cy="46812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C1ECB96E-F7B8-774D-960B-7544D14FB19F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&lt;Restricted&gt;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6F7F7FFD-3968-2849-ABE3-C35B2D18B6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4205855"/>
            <a:ext cx="10848975" cy="1194818"/>
          </a:xfrm>
          <a:prstGeom prst="rect">
            <a:avLst/>
          </a:prstGeom>
        </p:spPr>
        <p:txBody>
          <a:bodyPr anchor="b"/>
          <a:lstStyle>
            <a:lvl1pPr>
              <a:defRPr sz="40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Headline text – Cover slide</a:t>
            </a:r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AF8EA7CA-7885-A84A-BCED-A10FB7B96A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5548312"/>
            <a:ext cx="10848975" cy="664775"/>
          </a:xfrm>
          <a:prstGeom prst="rect">
            <a:avLst/>
          </a:prstGeom>
        </p:spPr>
        <p:txBody>
          <a:bodyPr/>
          <a:lstStyle>
            <a:lvl1pPr>
              <a:defRPr sz="20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Subtitle text</a:t>
            </a:r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E3F334B4-D12D-E041-9269-20FCCBCA074A}"/>
              </a:ext>
            </a:extLst>
          </p:cNvPr>
          <p:cNvSpPr txBox="1">
            <a:spLocks/>
          </p:cNvSpPr>
          <p:nvPr userDrawn="1"/>
        </p:nvSpPr>
        <p:spPr>
          <a:xfrm>
            <a:off x="11153103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101397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691376" y="1524000"/>
            <a:ext cx="10783229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2563270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gradient wav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A765733-F232-2348-A4BB-0DB2EB4856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889891"/>
            <a:ext cx="12191998" cy="5968109"/>
          </a:xfrm>
          <a:prstGeom prst="rect">
            <a:avLst/>
          </a:prstGeom>
        </p:spPr>
      </p:pic>
      <p:sp>
        <p:nvSpPr>
          <p:cNvPr id="14" name="Footer">
            <a:extLst>
              <a:ext uri="{FF2B5EF4-FFF2-40B4-BE49-F238E27FC236}">
                <a16:creationId xmlns:a16="http://schemas.microsoft.com/office/drawing/2014/main" id="{EAAD1CA0-EB30-B64D-8342-A394C875F02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&lt;Restricted&gt;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D8CA1F2E-8AB2-A74B-A85D-C88346D851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376" y="1524000"/>
            <a:ext cx="10783229" cy="38404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itle 5">
            <a:extLst>
              <a:ext uri="{FF2B5EF4-FFF2-40B4-BE49-F238E27FC236}">
                <a16:creationId xmlns:a16="http://schemas.microsoft.com/office/drawing/2014/main" id="{178D1DDA-5C3B-C442-A8B8-A1A521B67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18357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gray wav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D8CEEF2A-9F45-F84E-B6FF-1FB37873D6C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5364480"/>
            <a:ext cx="12192000" cy="1493520"/>
          </a:xfrm>
          <a:prstGeom prst="rect">
            <a:avLst/>
          </a:prstGeom>
        </p:spPr>
      </p:pic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D8CA1F2E-8AB2-A74B-A85D-C88346D851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376" y="1524000"/>
            <a:ext cx="10783229" cy="38404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itle 5">
            <a:extLst>
              <a:ext uri="{FF2B5EF4-FFF2-40B4-BE49-F238E27FC236}">
                <a16:creationId xmlns:a16="http://schemas.microsoft.com/office/drawing/2014/main" id="{178D1DDA-5C3B-C442-A8B8-A1A521B67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1652259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1375" y="1524000"/>
            <a:ext cx="5369545" cy="435133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31080" y="1524000"/>
            <a:ext cx="5369545" cy="435133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375" y="390719"/>
            <a:ext cx="10783229" cy="9983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6645311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903528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PC Wallpap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B3C20011-FB4F-4A4A-B9A8-B4CB4BBC205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1907" r="124" b="1108"/>
          <a:stretch/>
        </p:blipFill>
        <p:spPr>
          <a:xfrm>
            <a:off x="12192" y="0"/>
            <a:ext cx="12176805" cy="6858000"/>
          </a:xfrm>
          <a:prstGeom prst="rect">
            <a:avLst/>
          </a:prstGeom>
        </p:spPr>
      </p:pic>
      <p:pic>
        <p:nvPicPr>
          <p:cNvPr id="24" name="Gradient waves">
            <a:extLst>
              <a:ext uri="{FF2B5EF4-FFF2-40B4-BE49-F238E27FC236}">
                <a16:creationId xmlns:a16="http://schemas.microsoft.com/office/drawing/2014/main" id="{70435202-A940-CB4C-807F-E41D41DA204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9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176800"/>
            <a:ext cx="12188997" cy="46812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C1ECB96E-F7B8-774D-960B-7544D14FB19F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&lt;Highly Confidential&gt;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6F7F7FFD-3968-2849-ABE3-C35B2D18B6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4205855"/>
            <a:ext cx="10848975" cy="1194818"/>
          </a:xfrm>
          <a:prstGeom prst="rect">
            <a:avLst/>
          </a:prstGeom>
        </p:spPr>
        <p:txBody>
          <a:bodyPr anchor="b"/>
          <a:lstStyle>
            <a:lvl1pPr>
              <a:defRPr sz="40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Headline text – Cover slide</a:t>
            </a:r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AF8EA7CA-7885-A84A-BCED-A10FB7B96A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5548312"/>
            <a:ext cx="10848975" cy="664775"/>
          </a:xfrm>
          <a:prstGeom prst="rect">
            <a:avLst/>
          </a:prstGeom>
        </p:spPr>
        <p:txBody>
          <a:bodyPr/>
          <a:lstStyle>
            <a:lvl1pPr>
              <a:defRPr sz="20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Subtitle text</a:t>
            </a:r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E3F334B4-D12D-E041-9269-20FCCBCA074A}"/>
              </a:ext>
            </a:extLst>
          </p:cNvPr>
          <p:cNvSpPr txBox="1">
            <a:spLocks/>
          </p:cNvSpPr>
          <p:nvPr userDrawn="1"/>
        </p:nvSpPr>
        <p:spPr>
          <a:xfrm>
            <a:off x="11153103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833685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0137773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wave breaker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C1ECB96E-F7B8-774D-960B-7544D14FB19F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&lt;Restricted&gt;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6F7F7FFD-3968-2849-ABE3-C35B2D18B6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2275220"/>
            <a:ext cx="10848975" cy="1363399"/>
          </a:xfrm>
          <a:prstGeom prst="rect">
            <a:avLst/>
          </a:prstGeom>
        </p:spPr>
        <p:txBody>
          <a:bodyPr anchor="b"/>
          <a:lstStyle>
            <a:lvl1pPr>
              <a:defRPr sz="48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Headline text – Breaker slide</a:t>
            </a:r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AF8EA7CA-7885-A84A-BCED-A10FB7B96A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3825875"/>
            <a:ext cx="10848975" cy="738188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Subtitle text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24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462582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wave breaker w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9972C9AA-6316-B14D-B757-B462BF40E09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962855"/>
            <a:ext cx="12191999" cy="48951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21B81D0-5F01-4B4C-A1C0-5A4B8F7483A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&lt;Restricted&gt;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6F7F7FFD-3968-2849-ABE3-C35B2D18B6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3450274"/>
            <a:ext cx="10848975" cy="1363399"/>
          </a:xfrm>
          <a:prstGeom prst="rect">
            <a:avLst/>
          </a:prstGeom>
        </p:spPr>
        <p:txBody>
          <a:bodyPr anchor="b"/>
          <a:lstStyle>
            <a:lvl1pPr>
              <a:defRPr sz="48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Headline text – Breaker slide</a:t>
            </a:r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id="{AF8EA7CA-7885-A84A-BCED-A10FB7B96AD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8174" y="5000929"/>
            <a:ext cx="10848975" cy="738188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Subtitle text</a:t>
            </a:r>
          </a:p>
        </p:txBody>
      </p:sp>
      <p:sp>
        <p:nvSpPr>
          <p:cNvPr id="29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4506994"/>
      </p:ext>
    </p:extLst>
  </p:cSld>
  <p:clrMapOvr>
    <a:masterClrMapping/>
  </p:clrMapOvr>
  <p:transition>
    <p:fade/>
  </p:transition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3 Vertical L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220868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3" y="2344071"/>
            <a:ext cx="23302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55843" y="390719"/>
            <a:ext cx="7236090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3" y="390719"/>
            <a:ext cx="2330223" cy="1781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&lt;Restricted&gt;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503420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3 Vertical L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220868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3" y="2344071"/>
            <a:ext cx="23302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3" y="390719"/>
            <a:ext cx="2330223" cy="1781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&lt;Restricted&gt;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132862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1/3 Vertical L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D97CCC2E-CB39-CB4F-B55A-1B9B9342178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341767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3" y="2344071"/>
            <a:ext cx="23302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3" y="390719"/>
            <a:ext cx="2330223" cy="1781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&lt;Restricted&gt;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1" name="Picture 30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32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958263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3 Vertical R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7971132" y="0"/>
            <a:ext cx="4220868" cy="6858000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1375" y="390719"/>
            <a:ext cx="7236090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261710" y="2344071"/>
            <a:ext cx="23302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1710" y="390719"/>
            <a:ext cx="2330223" cy="1781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&lt;Restricted&gt;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9" name="Picture 28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05256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3 Vertical R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7971132" y="0"/>
            <a:ext cx="4220868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261710" y="2344071"/>
            <a:ext cx="23302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1710" y="390719"/>
            <a:ext cx="2330223" cy="1781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&lt;Restricted&gt;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98764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1/3 Vertical R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2E66394-FF44-B54A-970E-D1714966A5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7850233" y="1"/>
            <a:ext cx="4341767" cy="68579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261710" y="2344071"/>
            <a:ext cx="23302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1710" y="390719"/>
            <a:ext cx="2330223" cy="1781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&lt;Restricted&gt;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840102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2 Vertical L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6711519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2" y="1584000"/>
            <a:ext cx="4707038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2" y="390719"/>
            <a:ext cx="4707038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84894" y="390719"/>
            <a:ext cx="4707038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&lt;Restricted&gt;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278988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theme" Target="../theme/theme1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8.xml"/><Relationship Id="rId18" Type="http://schemas.openxmlformats.org/officeDocument/2006/relationships/slideLayout" Target="../slideLayouts/slideLayout63.xml"/><Relationship Id="rId26" Type="http://schemas.openxmlformats.org/officeDocument/2006/relationships/slideLayout" Target="../slideLayouts/slideLayout71.xml"/><Relationship Id="rId3" Type="http://schemas.openxmlformats.org/officeDocument/2006/relationships/slideLayout" Target="../slideLayouts/slideLayout48.xml"/><Relationship Id="rId21" Type="http://schemas.openxmlformats.org/officeDocument/2006/relationships/slideLayout" Target="../slideLayouts/slideLayout66.xml"/><Relationship Id="rId34" Type="http://schemas.openxmlformats.org/officeDocument/2006/relationships/slideLayout" Target="../slideLayouts/slideLayout79.xml"/><Relationship Id="rId7" Type="http://schemas.openxmlformats.org/officeDocument/2006/relationships/slideLayout" Target="../slideLayouts/slideLayout52.xml"/><Relationship Id="rId12" Type="http://schemas.openxmlformats.org/officeDocument/2006/relationships/slideLayout" Target="../slideLayouts/slideLayout57.xml"/><Relationship Id="rId17" Type="http://schemas.openxmlformats.org/officeDocument/2006/relationships/slideLayout" Target="../slideLayouts/slideLayout62.xml"/><Relationship Id="rId25" Type="http://schemas.openxmlformats.org/officeDocument/2006/relationships/slideLayout" Target="../slideLayouts/slideLayout70.xml"/><Relationship Id="rId33" Type="http://schemas.openxmlformats.org/officeDocument/2006/relationships/slideLayout" Target="../slideLayouts/slideLayout78.xml"/><Relationship Id="rId2" Type="http://schemas.openxmlformats.org/officeDocument/2006/relationships/slideLayout" Target="../slideLayouts/slideLayout47.xml"/><Relationship Id="rId16" Type="http://schemas.openxmlformats.org/officeDocument/2006/relationships/slideLayout" Target="../slideLayouts/slideLayout61.xml"/><Relationship Id="rId20" Type="http://schemas.openxmlformats.org/officeDocument/2006/relationships/slideLayout" Target="../slideLayouts/slideLayout65.xml"/><Relationship Id="rId29" Type="http://schemas.openxmlformats.org/officeDocument/2006/relationships/slideLayout" Target="../slideLayouts/slideLayout74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24" Type="http://schemas.openxmlformats.org/officeDocument/2006/relationships/slideLayout" Target="../slideLayouts/slideLayout69.xml"/><Relationship Id="rId32" Type="http://schemas.openxmlformats.org/officeDocument/2006/relationships/slideLayout" Target="../slideLayouts/slideLayout77.xml"/><Relationship Id="rId5" Type="http://schemas.openxmlformats.org/officeDocument/2006/relationships/slideLayout" Target="../slideLayouts/slideLayout50.xml"/><Relationship Id="rId15" Type="http://schemas.openxmlformats.org/officeDocument/2006/relationships/slideLayout" Target="../slideLayouts/slideLayout60.xml"/><Relationship Id="rId23" Type="http://schemas.openxmlformats.org/officeDocument/2006/relationships/slideLayout" Target="../slideLayouts/slideLayout68.xml"/><Relationship Id="rId28" Type="http://schemas.openxmlformats.org/officeDocument/2006/relationships/slideLayout" Target="../slideLayouts/slideLayout73.xml"/><Relationship Id="rId36" Type="http://schemas.openxmlformats.org/officeDocument/2006/relationships/image" Target="../media/image1.png"/><Relationship Id="rId10" Type="http://schemas.openxmlformats.org/officeDocument/2006/relationships/slideLayout" Target="../slideLayouts/slideLayout55.xml"/><Relationship Id="rId19" Type="http://schemas.openxmlformats.org/officeDocument/2006/relationships/slideLayout" Target="../slideLayouts/slideLayout64.xml"/><Relationship Id="rId31" Type="http://schemas.openxmlformats.org/officeDocument/2006/relationships/slideLayout" Target="../slideLayouts/slideLayout76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Relationship Id="rId14" Type="http://schemas.openxmlformats.org/officeDocument/2006/relationships/slideLayout" Target="../slideLayouts/slideLayout59.xml"/><Relationship Id="rId22" Type="http://schemas.openxmlformats.org/officeDocument/2006/relationships/slideLayout" Target="../slideLayouts/slideLayout67.xml"/><Relationship Id="rId27" Type="http://schemas.openxmlformats.org/officeDocument/2006/relationships/slideLayout" Target="../slideLayouts/slideLayout72.xml"/><Relationship Id="rId30" Type="http://schemas.openxmlformats.org/officeDocument/2006/relationships/slideLayout" Target="../slideLayouts/slideLayout75.xml"/><Relationship Id="rId35" Type="http://schemas.openxmlformats.org/officeDocument/2006/relationships/theme" Target="../theme/theme2.xml"/><Relationship Id="rId8" Type="http://schemas.openxmlformats.org/officeDocument/2006/relationships/slideLayout" Target="../slideLayouts/slideLayout53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92.xml"/><Relationship Id="rId18" Type="http://schemas.openxmlformats.org/officeDocument/2006/relationships/slideLayout" Target="../slideLayouts/slideLayout97.xml"/><Relationship Id="rId26" Type="http://schemas.openxmlformats.org/officeDocument/2006/relationships/slideLayout" Target="../slideLayouts/slideLayout105.xml"/><Relationship Id="rId3" Type="http://schemas.openxmlformats.org/officeDocument/2006/relationships/slideLayout" Target="../slideLayouts/slideLayout82.xml"/><Relationship Id="rId21" Type="http://schemas.openxmlformats.org/officeDocument/2006/relationships/slideLayout" Target="../slideLayouts/slideLayout100.xml"/><Relationship Id="rId34" Type="http://schemas.openxmlformats.org/officeDocument/2006/relationships/slideLayout" Target="../slideLayouts/slideLayout113.xml"/><Relationship Id="rId7" Type="http://schemas.openxmlformats.org/officeDocument/2006/relationships/slideLayout" Target="../slideLayouts/slideLayout86.xml"/><Relationship Id="rId12" Type="http://schemas.openxmlformats.org/officeDocument/2006/relationships/slideLayout" Target="../slideLayouts/slideLayout91.xml"/><Relationship Id="rId17" Type="http://schemas.openxmlformats.org/officeDocument/2006/relationships/slideLayout" Target="../slideLayouts/slideLayout96.xml"/><Relationship Id="rId25" Type="http://schemas.openxmlformats.org/officeDocument/2006/relationships/slideLayout" Target="../slideLayouts/slideLayout104.xml"/><Relationship Id="rId33" Type="http://schemas.openxmlformats.org/officeDocument/2006/relationships/slideLayout" Target="../slideLayouts/slideLayout112.xml"/><Relationship Id="rId2" Type="http://schemas.openxmlformats.org/officeDocument/2006/relationships/slideLayout" Target="../slideLayouts/slideLayout81.xml"/><Relationship Id="rId16" Type="http://schemas.openxmlformats.org/officeDocument/2006/relationships/slideLayout" Target="../slideLayouts/slideLayout95.xml"/><Relationship Id="rId20" Type="http://schemas.openxmlformats.org/officeDocument/2006/relationships/slideLayout" Target="../slideLayouts/slideLayout99.xml"/><Relationship Id="rId29" Type="http://schemas.openxmlformats.org/officeDocument/2006/relationships/slideLayout" Target="../slideLayouts/slideLayout108.xml"/><Relationship Id="rId1" Type="http://schemas.openxmlformats.org/officeDocument/2006/relationships/slideLayout" Target="../slideLayouts/slideLayout80.xml"/><Relationship Id="rId6" Type="http://schemas.openxmlformats.org/officeDocument/2006/relationships/slideLayout" Target="../slideLayouts/slideLayout85.xml"/><Relationship Id="rId11" Type="http://schemas.openxmlformats.org/officeDocument/2006/relationships/slideLayout" Target="../slideLayouts/slideLayout90.xml"/><Relationship Id="rId24" Type="http://schemas.openxmlformats.org/officeDocument/2006/relationships/slideLayout" Target="../slideLayouts/slideLayout103.xml"/><Relationship Id="rId32" Type="http://schemas.openxmlformats.org/officeDocument/2006/relationships/slideLayout" Target="../slideLayouts/slideLayout111.xml"/><Relationship Id="rId5" Type="http://schemas.openxmlformats.org/officeDocument/2006/relationships/slideLayout" Target="../slideLayouts/slideLayout84.xml"/><Relationship Id="rId15" Type="http://schemas.openxmlformats.org/officeDocument/2006/relationships/slideLayout" Target="../slideLayouts/slideLayout94.xml"/><Relationship Id="rId23" Type="http://schemas.openxmlformats.org/officeDocument/2006/relationships/slideLayout" Target="../slideLayouts/slideLayout102.xml"/><Relationship Id="rId28" Type="http://schemas.openxmlformats.org/officeDocument/2006/relationships/slideLayout" Target="../slideLayouts/slideLayout107.xml"/><Relationship Id="rId36" Type="http://schemas.openxmlformats.org/officeDocument/2006/relationships/image" Target="../media/image1.png"/><Relationship Id="rId10" Type="http://schemas.openxmlformats.org/officeDocument/2006/relationships/slideLayout" Target="../slideLayouts/slideLayout89.xml"/><Relationship Id="rId19" Type="http://schemas.openxmlformats.org/officeDocument/2006/relationships/slideLayout" Target="../slideLayouts/slideLayout98.xml"/><Relationship Id="rId31" Type="http://schemas.openxmlformats.org/officeDocument/2006/relationships/slideLayout" Target="../slideLayouts/slideLayout110.xml"/><Relationship Id="rId4" Type="http://schemas.openxmlformats.org/officeDocument/2006/relationships/slideLayout" Target="../slideLayouts/slideLayout83.xml"/><Relationship Id="rId9" Type="http://schemas.openxmlformats.org/officeDocument/2006/relationships/slideLayout" Target="../slideLayouts/slideLayout88.xml"/><Relationship Id="rId14" Type="http://schemas.openxmlformats.org/officeDocument/2006/relationships/slideLayout" Target="../slideLayouts/slideLayout93.xml"/><Relationship Id="rId22" Type="http://schemas.openxmlformats.org/officeDocument/2006/relationships/slideLayout" Target="../slideLayouts/slideLayout101.xml"/><Relationship Id="rId27" Type="http://schemas.openxmlformats.org/officeDocument/2006/relationships/slideLayout" Target="../slideLayouts/slideLayout106.xml"/><Relationship Id="rId30" Type="http://schemas.openxmlformats.org/officeDocument/2006/relationships/slideLayout" Target="../slideLayouts/slideLayout109.xml"/><Relationship Id="rId35" Type="http://schemas.openxmlformats.org/officeDocument/2006/relationships/theme" Target="../theme/theme3.xml"/><Relationship Id="rId8" Type="http://schemas.openxmlformats.org/officeDocument/2006/relationships/slideLayout" Target="../slideLayouts/slideLayout87.xml"/></Relationships>
</file>

<file path=ppt/slideMasters/_rels/slideMaster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26.xml"/><Relationship Id="rId18" Type="http://schemas.openxmlformats.org/officeDocument/2006/relationships/slideLayout" Target="../slideLayouts/slideLayout131.xml"/><Relationship Id="rId26" Type="http://schemas.openxmlformats.org/officeDocument/2006/relationships/slideLayout" Target="../slideLayouts/slideLayout139.xml"/><Relationship Id="rId3" Type="http://schemas.openxmlformats.org/officeDocument/2006/relationships/slideLayout" Target="../slideLayouts/slideLayout116.xml"/><Relationship Id="rId21" Type="http://schemas.openxmlformats.org/officeDocument/2006/relationships/slideLayout" Target="../slideLayouts/slideLayout134.xml"/><Relationship Id="rId34" Type="http://schemas.openxmlformats.org/officeDocument/2006/relationships/slideLayout" Target="../slideLayouts/slideLayout147.xml"/><Relationship Id="rId7" Type="http://schemas.openxmlformats.org/officeDocument/2006/relationships/slideLayout" Target="../slideLayouts/slideLayout120.xml"/><Relationship Id="rId12" Type="http://schemas.openxmlformats.org/officeDocument/2006/relationships/slideLayout" Target="../slideLayouts/slideLayout125.xml"/><Relationship Id="rId17" Type="http://schemas.openxmlformats.org/officeDocument/2006/relationships/slideLayout" Target="../slideLayouts/slideLayout130.xml"/><Relationship Id="rId25" Type="http://schemas.openxmlformats.org/officeDocument/2006/relationships/slideLayout" Target="../slideLayouts/slideLayout138.xml"/><Relationship Id="rId33" Type="http://schemas.openxmlformats.org/officeDocument/2006/relationships/slideLayout" Target="../slideLayouts/slideLayout146.xml"/><Relationship Id="rId2" Type="http://schemas.openxmlformats.org/officeDocument/2006/relationships/slideLayout" Target="../slideLayouts/slideLayout115.xml"/><Relationship Id="rId16" Type="http://schemas.openxmlformats.org/officeDocument/2006/relationships/slideLayout" Target="../slideLayouts/slideLayout129.xml"/><Relationship Id="rId20" Type="http://schemas.openxmlformats.org/officeDocument/2006/relationships/slideLayout" Target="../slideLayouts/slideLayout133.xml"/><Relationship Id="rId29" Type="http://schemas.openxmlformats.org/officeDocument/2006/relationships/slideLayout" Target="../slideLayouts/slideLayout142.xml"/><Relationship Id="rId1" Type="http://schemas.openxmlformats.org/officeDocument/2006/relationships/slideLayout" Target="../slideLayouts/slideLayout114.xml"/><Relationship Id="rId6" Type="http://schemas.openxmlformats.org/officeDocument/2006/relationships/slideLayout" Target="../slideLayouts/slideLayout119.xml"/><Relationship Id="rId11" Type="http://schemas.openxmlformats.org/officeDocument/2006/relationships/slideLayout" Target="../slideLayouts/slideLayout124.xml"/><Relationship Id="rId24" Type="http://schemas.openxmlformats.org/officeDocument/2006/relationships/slideLayout" Target="../slideLayouts/slideLayout137.xml"/><Relationship Id="rId32" Type="http://schemas.openxmlformats.org/officeDocument/2006/relationships/slideLayout" Target="../slideLayouts/slideLayout145.xml"/><Relationship Id="rId5" Type="http://schemas.openxmlformats.org/officeDocument/2006/relationships/slideLayout" Target="../slideLayouts/slideLayout118.xml"/><Relationship Id="rId15" Type="http://schemas.openxmlformats.org/officeDocument/2006/relationships/slideLayout" Target="../slideLayouts/slideLayout128.xml"/><Relationship Id="rId23" Type="http://schemas.openxmlformats.org/officeDocument/2006/relationships/slideLayout" Target="../slideLayouts/slideLayout136.xml"/><Relationship Id="rId28" Type="http://schemas.openxmlformats.org/officeDocument/2006/relationships/slideLayout" Target="../slideLayouts/slideLayout141.xml"/><Relationship Id="rId36" Type="http://schemas.openxmlformats.org/officeDocument/2006/relationships/image" Target="../media/image1.png"/><Relationship Id="rId10" Type="http://schemas.openxmlformats.org/officeDocument/2006/relationships/slideLayout" Target="../slideLayouts/slideLayout123.xml"/><Relationship Id="rId19" Type="http://schemas.openxmlformats.org/officeDocument/2006/relationships/slideLayout" Target="../slideLayouts/slideLayout132.xml"/><Relationship Id="rId31" Type="http://schemas.openxmlformats.org/officeDocument/2006/relationships/slideLayout" Target="../slideLayouts/slideLayout144.xml"/><Relationship Id="rId4" Type="http://schemas.openxmlformats.org/officeDocument/2006/relationships/slideLayout" Target="../slideLayouts/slideLayout117.xml"/><Relationship Id="rId9" Type="http://schemas.openxmlformats.org/officeDocument/2006/relationships/slideLayout" Target="../slideLayouts/slideLayout122.xml"/><Relationship Id="rId14" Type="http://schemas.openxmlformats.org/officeDocument/2006/relationships/slideLayout" Target="../slideLayouts/slideLayout127.xml"/><Relationship Id="rId22" Type="http://schemas.openxmlformats.org/officeDocument/2006/relationships/slideLayout" Target="../slideLayouts/slideLayout135.xml"/><Relationship Id="rId27" Type="http://schemas.openxmlformats.org/officeDocument/2006/relationships/slideLayout" Target="../slideLayouts/slideLayout140.xml"/><Relationship Id="rId30" Type="http://schemas.openxmlformats.org/officeDocument/2006/relationships/slideLayout" Target="../slideLayouts/slideLayout143.xml"/><Relationship Id="rId35" Type="http://schemas.openxmlformats.org/officeDocument/2006/relationships/theme" Target="../theme/theme4.xml"/><Relationship Id="rId8" Type="http://schemas.openxmlformats.org/officeDocument/2006/relationships/slideLayout" Target="../slideLayouts/slideLayout121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48.xml"/><Relationship Id="rId4" Type="http://schemas.openxmlformats.org/officeDocument/2006/relationships/image" Target="../media/image32.pn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theme" Target="../theme/theme6.xml"/><Relationship Id="rId3" Type="http://schemas.openxmlformats.org/officeDocument/2006/relationships/slideLayout" Target="../slideLayouts/slideLayout151.xml"/><Relationship Id="rId7" Type="http://schemas.openxmlformats.org/officeDocument/2006/relationships/slideLayout" Target="../slideLayouts/slideLayout155.xml"/><Relationship Id="rId2" Type="http://schemas.openxmlformats.org/officeDocument/2006/relationships/slideLayout" Target="../slideLayouts/slideLayout150.xml"/><Relationship Id="rId1" Type="http://schemas.openxmlformats.org/officeDocument/2006/relationships/slideLayout" Target="../slideLayouts/slideLayout149.xml"/><Relationship Id="rId6" Type="http://schemas.openxmlformats.org/officeDocument/2006/relationships/slideLayout" Target="../slideLayouts/slideLayout154.xml"/><Relationship Id="rId5" Type="http://schemas.openxmlformats.org/officeDocument/2006/relationships/slideLayout" Target="../slideLayouts/slideLayout153.xml"/><Relationship Id="rId4" Type="http://schemas.openxmlformats.org/officeDocument/2006/relationships/slideLayout" Target="../slideLayouts/slideLayout152.xml"/><Relationship Id="rId9" Type="http://schemas.openxmlformats.org/officeDocument/2006/relationships/image" Target="../media/image3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Placeholder 1">
            <a:extLst>
              <a:ext uri="{FF2B5EF4-FFF2-40B4-BE49-F238E27FC236}">
                <a16:creationId xmlns:a16="http://schemas.microsoft.com/office/drawing/2014/main" id="{658DE76C-BE08-874D-89E5-86F2CB5A1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200" y="390719"/>
            <a:ext cx="10782000" cy="99834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503EF9A9-1084-A048-BA5E-600BDC189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1200" y="1524000"/>
            <a:ext cx="107820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6ADD8B0-8C25-234B-ADCE-7E0BFFB2AA87}"/>
              </a:ext>
            </a:extLst>
          </p:cNvPr>
          <p:cNvSpPr/>
          <p:nvPr userDrawn="1"/>
        </p:nvSpPr>
        <p:spPr>
          <a:xfrm>
            <a:off x="694944" y="0"/>
            <a:ext cx="10789920" cy="45719"/>
          </a:xfrm>
          <a:prstGeom prst="rect">
            <a:avLst/>
          </a:prstGeom>
          <a:gradFill>
            <a:gsLst>
              <a:gs pos="80000">
                <a:srgbClr val="FF5800"/>
              </a:gs>
              <a:gs pos="0">
                <a:srgbClr val="FFD700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&lt;Highly Confidential&gt;</a:t>
            </a:r>
          </a:p>
        </p:txBody>
      </p:sp>
      <p:pic>
        <p:nvPicPr>
          <p:cNvPr id="27" name="Picture 26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4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30" name="Rectangle 29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Rectangle 32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Rectangle 33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Rectangle 37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Rectangle 38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Rectangle 39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Rectangle 40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Rectangle 41"/>
          <p:cNvSpPr/>
          <p:nvPr userDrawn="1"/>
        </p:nvSpPr>
        <p:spPr>
          <a:xfrm>
            <a:off x="12382950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Rectangle 42"/>
          <p:cNvSpPr/>
          <p:nvPr userDrawn="1"/>
        </p:nvSpPr>
        <p:spPr>
          <a:xfrm>
            <a:off x="12382950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Rectangle 43"/>
          <p:cNvSpPr/>
          <p:nvPr userDrawn="1"/>
        </p:nvSpPr>
        <p:spPr>
          <a:xfrm>
            <a:off x="12382950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Rectangle 44"/>
          <p:cNvSpPr/>
          <p:nvPr userDrawn="1"/>
        </p:nvSpPr>
        <p:spPr>
          <a:xfrm>
            <a:off x="12382950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Rectangle 45"/>
          <p:cNvSpPr/>
          <p:nvPr userDrawn="1"/>
        </p:nvSpPr>
        <p:spPr>
          <a:xfrm>
            <a:off x="12382950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Rectangle 46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Rectangle 47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" name="Rectangle 48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" name="Rectangle 4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60931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01" r:id="rId1"/>
    <p:sldLayoutId id="2147484302" r:id="rId2"/>
    <p:sldLayoutId id="2147484303" r:id="rId3"/>
    <p:sldLayoutId id="2147484367" r:id="rId4"/>
    <p:sldLayoutId id="2147484431" r:id="rId5"/>
    <p:sldLayoutId id="2147484432" r:id="rId6"/>
    <p:sldLayoutId id="2147484439" r:id="rId7"/>
    <p:sldLayoutId id="2147484433" r:id="rId8"/>
    <p:sldLayoutId id="2147484437" r:id="rId9"/>
    <p:sldLayoutId id="2147484436" r:id="rId10"/>
    <p:sldLayoutId id="2147484435" r:id="rId11"/>
    <p:sldLayoutId id="2147484434" r:id="rId12"/>
    <p:sldLayoutId id="2147484438" r:id="rId13"/>
    <p:sldLayoutId id="2147484368" r:id="rId14"/>
    <p:sldLayoutId id="2147484441" r:id="rId15"/>
    <p:sldLayoutId id="2147484440" r:id="rId16"/>
    <p:sldLayoutId id="2147483760" r:id="rId17"/>
    <p:sldLayoutId id="2147483885" r:id="rId18"/>
    <p:sldLayoutId id="2147484007" r:id="rId19"/>
    <p:sldLayoutId id="2147483762" r:id="rId20"/>
    <p:sldLayoutId id="2147484152" r:id="rId21"/>
    <p:sldLayoutId id="2147484156" r:id="rId22"/>
    <p:sldLayoutId id="2147484304" r:id="rId23"/>
    <p:sldLayoutId id="2147484369" r:id="rId24"/>
    <p:sldLayoutId id="2147484209" r:id="rId25"/>
    <p:sldLayoutId id="2147484370" r:id="rId26"/>
    <p:sldLayoutId id="2147484371" r:id="rId27"/>
    <p:sldLayoutId id="2147484210" r:id="rId28"/>
    <p:sldLayoutId id="2147484372" r:id="rId29"/>
    <p:sldLayoutId id="2147484373" r:id="rId30"/>
    <p:sldLayoutId id="2147484211" r:id="rId31"/>
    <p:sldLayoutId id="2147484374" r:id="rId32"/>
    <p:sldLayoutId id="2147484375" r:id="rId33"/>
    <p:sldLayoutId id="2147484212" r:id="rId34"/>
    <p:sldLayoutId id="2147484376" r:id="rId35"/>
    <p:sldLayoutId id="2147484377" r:id="rId36"/>
    <p:sldLayoutId id="2147484213" r:id="rId37"/>
    <p:sldLayoutId id="2147484378" r:id="rId38"/>
    <p:sldLayoutId id="2147484379" r:id="rId39"/>
    <p:sldLayoutId id="2147484214" r:id="rId40"/>
    <p:sldLayoutId id="2147484380" r:id="rId41"/>
    <p:sldLayoutId id="2147484381" r:id="rId42"/>
    <p:sldLayoutId id="2147484305" r:id="rId43"/>
    <p:sldLayoutId id="2147484382" r:id="rId44"/>
    <p:sldLayoutId id="2147483847" r:id="rId45"/>
  </p:sldLayoutIdLst>
  <p:transition>
    <p:fade/>
  </p:transition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>
          <a:solidFill>
            <a:schemeClr val="tx1"/>
          </a:solidFill>
          <a:latin typeface="Segoe UI Semibold" panose="020B0502040204020203" pitchFamily="34" charset="0"/>
          <a:ea typeface="Segoe UI Semibold" panose="020B0502040204020203" pitchFamily="34" charset="0"/>
          <a:cs typeface="Segoe UI Semibold" panose="020B0502040204020203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/>
        <a:buNone/>
        <a:defRPr sz="20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6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Placeholder 1">
            <a:extLst>
              <a:ext uri="{FF2B5EF4-FFF2-40B4-BE49-F238E27FC236}">
                <a16:creationId xmlns:a16="http://schemas.microsoft.com/office/drawing/2014/main" id="{658DE76C-BE08-874D-89E5-86F2CB5A1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200" y="390719"/>
            <a:ext cx="10782000" cy="99834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503EF9A9-1084-A048-BA5E-600BDC189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1200" y="1524000"/>
            <a:ext cx="107820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6ADD8B0-8C25-234B-ADCE-7E0BFFB2AA87}"/>
              </a:ext>
            </a:extLst>
          </p:cNvPr>
          <p:cNvSpPr/>
          <p:nvPr userDrawn="1"/>
        </p:nvSpPr>
        <p:spPr>
          <a:xfrm>
            <a:off x="694944" y="0"/>
            <a:ext cx="10789920" cy="45719"/>
          </a:xfrm>
          <a:prstGeom prst="rect">
            <a:avLst/>
          </a:prstGeom>
          <a:gradFill>
            <a:gsLst>
              <a:gs pos="80000">
                <a:srgbClr val="FF5800"/>
              </a:gs>
              <a:gs pos="0">
                <a:srgbClr val="FFD700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&lt;Confidential&gt;</a:t>
            </a:r>
          </a:p>
        </p:txBody>
      </p:sp>
      <p:pic>
        <p:nvPicPr>
          <p:cNvPr id="27" name="Picture 26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3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30" name="Rectangle 29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Rectangle 32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Rectangle 33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Rectangle 37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Rectangle 38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Rectangle 39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Rectangle 40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Rectangle 41"/>
          <p:cNvSpPr/>
          <p:nvPr userDrawn="1"/>
        </p:nvSpPr>
        <p:spPr>
          <a:xfrm>
            <a:off x="12382950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Rectangle 42"/>
          <p:cNvSpPr/>
          <p:nvPr userDrawn="1"/>
        </p:nvSpPr>
        <p:spPr>
          <a:xfrm>
            <a:off x="12382950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Rectangle 43"/>
          <p:cNvSpPr/>
          <p:nvPr userDrawn="1"/>
        </p:nvSpPr>
        <p:spPr>
          <a:xfrm>
            <a:off x="12382950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Rectangle 44"/>
          <p:cNvSpPr/>
          <p:nvPr userDrawn="1"/>
        </p:nvSpPr>
        <p:spPr>
          <a:xfrm>
            <a:off x="12382950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Rectangle 45"/>
          <p:cNvSpPr/>
          <p:nvPr userDrawn="1"/>
        </p:nvSpPr>
        <p:spPr>
          <a:xfrm>
            <a:off x="12382950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Rectangle 46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Rectangle 47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" name="Rectangle 48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" name="Rectangle 4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97370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10" r:id="rId1"/>
    <p:sldLayoutId id="2147484311" r:id="rId2"/>
    <p:sldLayoutId id="2147484312" r:id="rId3"/>
    <p:sldLayoutId id="2147484383" r:id="rId4"/>
    <p:sldLayoutId id="2147484384" r:id="rId5"/>
    <p:sldLayoutId id="2147484313" r:id="rId6"/>
    <p:sldLayoutId id="2147484314" r:id="rId7"/>
    <p:sldLayoutId id="2147484315" r:id="rId8"/>
    <p:sldLayoutId id="2147484316" r:id="rId9"/>
    <p:sldLayoutId id="2147484317" r:id="rId10"/>
    <p:sldLayoutId id="2147484318" r:id="rId11"/>
    <p:sldLayoutId id="2147484319" r:id="rId12"/>
    <p:sldLayoutId id="2147484385" r:id="rId13"/>
    <p:sldLayoutId id="2147484320" r:id="rId14"/>
    <p:sldLayoutId id="2147484386" r:id="rId15"/>
    <p:sldLayoutId id="2147484387" r:id="rId16"/>
    <p:sldLayoutId id="2147484321" r:id="rId17"/>
    <p:sldLayoutId id="2147484388" r:id="rId18"/>
    <p:sldLayoutId id="2147484389" r:id="rId19"/>
    <p:sldLayoutId id="2147484322" r:id="rId20"/>
    <p:sldLayoutId id="2147484390" r:id="rId21"/>
    <p:sldLayoutId id="2147484391" r:id="rId22"/>
    <p:sldLayoutId id="2147484323" r:id="rId23"/>
    <p:sldLayoutId id="2147484392" r:id="rId24"/>
    <p:sldLayoutId id="2147484393" r:id="rId25"/>
    <p:sldLayoutId id="2147484324" r:id="rId26"/>
    <p:sldLayoutId id="2147484394" r:id="rId27"/>
    <p:sldLayoutId id="2147484395" r:id="rId28"/>
    <p:sldLayoutId id="2147484325" r:id="rId29"/>
    <p:sldLayoutId id="2147484396" r:id="rId30"/>
    <p:sldLayoutId id="2147484397" r:id="rId31"/>
    <p:sldLayoutId id="2147484326" r:id="rId32"/>
    <p:sldLayoutId id="2147484398" r:id="rId33"/>
    <p:sldLayoutId id="2147484327" r:id="rId34"/>
  </p:sldLayoutIdLst>
  <p:transition>
    <p:fade/>
  </p:transition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>
          <a:solidFill>
            <a:schemeClr val="tx1"/>
          </a:solidFill>
          <a:latin typeface="Segoe UI Semibold" panose="020B0502040204020203" pitchFamily="34" charset="0"/>
          <a:ea typeface="Segoe UI Semibold" panose="020B0502040204020203" pitchFamily="34" charset="0"/>
          <a:cs typeface="Segoe UI Semibold" panose="020B0502040204020203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/>
        <a:buNone/>
        <a:defRPr sz="20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6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Placeholder 1">
            <a:extLst>
              <a:ext uri="{FF2B5EF4-FFF2-40B4-BE49-F238E27FC236}">
                <a16:creationId xmlns:a16="http://schemas.microsoft.com/office/drawing/2014/main" id="{658DE76C-BE08-874D-89E5-86F2CB5A1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200" y="390719"/>
            <a:ext cx="10782000" cy="99834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503EF9A9-1084-A048-BA5E-600BDC189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1200" y="1524000"/>
            <a:ext cx="107820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6ADD8B0-8C25-234B-ADCE-7E0BFFB2AA87}"/>
              </a:ext>
            </a:extLst>
          </p:cNvPr>
          <p:cNvSpPr/>
          <p:nvPr userDrawn="1"/>
        </p:nvSpPr>
        <p:spPr>
          <a:xfrm>
            <a:off x="694944" y="0"/>
            <a:ext cx="10789920" cy="45719"/>
          </a:xfrm>
          <a:prstGeom prst="rect">
            <a:avLst/>
          </a:prstGeom>
          <a:gradFill>
            <a:gsLst>
              <a:gs pos="80000">
                <a:srgbClr val="FF5800"/>
              </a:gs>
              <a:gs pos="0">
                <a:srgbClr val="FFD700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&lt;Restricted&gt;</a:t>
            </a:r>
          </a:p>
        </p:txBody>
      </p:sp>
      <p:pic>
        <p:nvPicPr>
          <p:cNvPr id="27" name="Picture 26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3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30" name="Rectangle 29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Rectangle 32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Rectangle 33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Rectangle 37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Rectangle 38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Rectangle 39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Rectangle 40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Rectangle 41"/>
          <p:cNvSpPr/>
          <p:nvPr userDrawn="1"/>
        </p:nvSpPr>
        <p:spPr>
          <a:xfrm>
            <a:off x="12382950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Rectangle 42"/>
          <p:cNvSpPr/>
          <p:nvPr userDrawn="1"/>
        </p:nvSpPr>
        <p:spPr>
          <a:xfrm>
            <a:off x="12382950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Rectangle 43"/>
          <p:cNvSpPr/>
          <p:nvPr userDrawn="1"/>
        </p:nvSpPr>
        <p:spPr>
          <a:xfrm>
            <a:off x="12382950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Rectangle 44"/>
          <p:cNvSpPr/>
          <p:nvPr userDrawn="1"/>
        </p:nvSpPr>
        <p:spPr>
          <a:xfrm>
            <a:off x="12382950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Rectangle 45"/>
          <p:cNvSpPr/>
          <p:nvPr userDrawn="1"/>
        </p:nvSpPr>
        <p:spPr>
          <a:xfrm>
            <a:off x="12382950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Rectangle 46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Rectangle 47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" name="Rectangle 48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" name="Rectangle 4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22390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30" r:id="rId1"/>
    <p:sldLayoutId id="2147484331" r:id="rId2"/>
    <p:sldLayoutId id="2147484332" r:id="rId3"/>
    <p:sldLayoutId id="2147484399" r:id="rId4"/>
    <p:sldLayoutId id="2147484400" r:id="rId5"/>
    <p:sldLayoutId id="2147484333" r:id="rId6"/>
    <p:sldLayoutId id="2147484334" r:id="rId7"/>
    <p:sldLayoutId id="2147484335" r:id="rId8"/>
    <p:sldLayoutId id="2147484336" r:id="rId9"/>
    <p:sldLayoutId id="2147484337" r:id="rId10"/>
    <p:sldLayoutId id="2147484338" r:id="rId11"/>
    <p:sldLayoutId id="2147484339" r:id="rId12"/>
    <p:sldLayoutId id="2147484401" r:id="rId13"/>
    <p:sldLayoutId id="2147484340" r:id="rId14"/>
    <p:sldLayoutId id="2147484402" r:id="rId15"/>
    <p:sldLayoutId id="2147484403" r:id="rId16"/>
    <p:sldLayoutId id="2147484341" r:id="rId17"/>
    <p:sldLayoutId id="2147484404" r:id="rId18"/>
    <p:sldLayoutId id="2147484405" r:id="rId19"/>
    <p:sldLayoutId id="2147484342" r:id="rId20"/>
    <p:sldLayoutId id="2147484406" r:id="rId21"/>
    <p:sldLayoutId id="2147484407" r:id="rId22"/>
    <p:sldLayoutId id="2147484343" r:id="rId23"/>
    <p:sldLayoutId id="2147484408" r:id="rId24"/>
    <p:sldLayoutId id="2147484409" r:id="rId25"/>
    <p:sldLayoutId id="2147484344" r:id="rId26"/>
    <p:sldLayoutId id="2147484410" r:id="rId27"/>
    <p:sldLayoutId id="2147484411" r:id="rId28"/>
    <p:sldLayoutId id="2147484345" r:id="rId29"/>
    <p:sldLayoutId id="2147484412" r:id="rId30"/>
    <p:sldLayoutId id="2147484413" r:id="rId31"/>
    <p:sldLayoutId id="2147484346" r:id="rId32"/>
    <p:sldLayoutId id="2147484414" r:id="rId33"/>
    <p:sldLayoutId id="2147484347" r:id="rId34"/>
  </p:sldLayoutIdLst>
  <p:transition>
    <p:fade/>
  </p:transition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>
          <a:solidFill>
            <a:schemeClr val="tx1"/>
          </a:solidFill>
          <a:latin typeface="Segoe UI Semibold" panose="020B0502040204020203" pitchFamily="34" charset="0"/>
          <a:ea typeface="Segoe UI Semibold" panose="020B0502040204020203" pitchFamily="34" charset="0"/>
          <a:cs typeface="Segoe UI Semibold" panose="020B0502040204020203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/>
        <a:buNone/>
        <a:defRPr sz="20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6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Placeholder 1">
            <a:extLst>
              <a:ext uri="{FF2B5EF4-FFF2-40B4-BE49-F238E27FC236}">
                <a16:creationId xmlns:a16="http://schemas.microsoft.com/office/drawing/2014/main" id="{658DE76C-BE08-874D-89E5-86F2CB5A1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200" y="390719"/>
            <a:ext cx="10782000" cy="99834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503EF9A9-1084-A048-BA5E-600BDC189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1200" y="1524000"/>
            <a:ext cx="107820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6ADD8B0-8C25-234B-ADCE-7E0BFFB2AA87}"/>
              </a:ext>
            </a:extLst>
          </p:cNvPr>
          <p:cNvSpPr/>
          <p:nvPr userDrawn="1"/>
        </p:nvSpPr>
        <p:spPr>
          <a:xfrm>
            <a:off x="694944" y="0"/>
            <a:ext cx="10789920" cy="45719"/>
          </a:xfrm>
          <a:prstGeom prst="rect">
            <a:avLst/>
          </a:prstGeom>
          <a:gradFill>
            <a:gsLst>
              <a:gs pos="80000">
                <a:srgbClr val="FF5800"/>
              </a:gs>
              <a:gs pos="0">
                <a:srgbClr val="FFD700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</a:t>
            </a:r>
          </a:p>
        </p:txBody>
      </p:sp>
      <p:pic>
        <p:nvPicPr>
          <p:cNvPr id="27" name="Picture 26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3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30" name="Rectangle 29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Rectangle 32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Rectangle 33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Rectangle 37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Rectangle 38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Rectangle 39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Rectangle 40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Rectangle 41"/>
          <p:cNvSpPr/>
          <p:nvPr userDrawn="1"/>
        </p:nvSpPr>
        <p:spPr>
          <a:xfrm>
            <a:off x="12382950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Rectangle 42"/>
          <p:cNvSpPr/>
          <p:nvPr userDrawn="1"/>
        </p:nvSpPr>
        <p:spPr>
          <a:xfrm>
            <a:off x="12382950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Rectangle 43"/>
          <p:cNvSpPr/>
          <p:nvPr userDrawn="1"/>
        </p:nvSpPr>
        <p:spPr>
          <a:xfrm>
            <a:off x="12382950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Rectangle 44"/>
          <p:cNvSpPr/>
          <p:nvPr userDrawn="1"/>
        </p:nvSpPr>
        <p:spPr>
          <a:xfrm>
            <a:off x="12382950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Rectangle 45"/>
          <p:cNvSpPr/>
          <p:nvPr userDrawn="1"/>
        </p:nvSpPr>
        <p:spPr>
          <a:xfrm>
            <a:off x="12382950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Rectangle 46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Rectangle 47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" name="Rectangle 48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" name="Rectangle 4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97447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49" r:id="rId1"/>
    <p:sldLayoutId id="2147484350" r:id="rId2"/>
    <p:sldLayoutId id="2147484351" r:id="rId3"/>
    <p:sldLayoutId id="2147484415" r:id="rId4"/>
    <p:sldLayoutId id="2147484416" r:id="rId5"/>
    <p:sldLayoutId id="2147484352" r:id="rId6"/>
    <p:sldLayoutId id="2147484353" r:id="rId7"/>
    <p:sldLayoutId id="2147484354" r:id="rId8"/>
    <p:sldLayoutId id="2147484355" r:id="rId9"/>
    <p:sldLayoutId id="2147484356" r:id="rId10"/>
    <p:sldLayoutId id="2147484357" r:id="rId11"/>
    <p:sldLayoutId id="2147484358" r:id="rId12"/>
    <p:sldLayoutId id="2147484417" r:id="rId13"/>
    <p:sldLayoutId id="2147484359" r:id="rId14"/>
    <p:sldLayoutId id="2147484418" r:id="rId15"/>
    <p:sldLayoutId id="2147484419" r:id="rId16"/>
    <p:sldLayoutId id="2147484360" r:id="rId17"/>
    <p:sldLayoutId id="2147484420" r:id="rId18"/>
    <p:sldLayoutId id="2147484421" r:id="rId19"/>
    <p:sldLayoutId id="2147484361" r:id="rId20"/>
    <p:sldLayoutId id="2147484422" r:id="rId21"/>
    <p:sldLayoutId id="2147484423" r:id="rId22"/>
    <p:sldLayoutId id="2147484362" r:id="rId23"/>
    <p:sldLayoutId id="2147484424" r:id="rId24"/>
    <p:sldLayoutId id="2147484425" r:id="rId25"/>
    <p:sldLayoutId id="2147484363" r:id="rId26"/>
    <p:sldLayoutId id="2147484426" r:id="rId27"/>
    <p:sldLayoutId id="2147484427" r:id="rId28"/>
    <p:sldLayoutId id="2147484364" r:id="rId29"/>
    <p:sldLayoutId id="2147484428" r:id="rId30"/>
    <p:sldLayoutId id="2147484429" r:id="rId31"/>
    <p:sldLayoutId id="2147484365" r:id="rId32"/>
    <p:sldLayoutId id="2147484430" r:id="rId33"/>
    <p:sldLayoutId id="2147484366" r:id="rId34"/>
  </p:sldLayoutIdLst>
  <p:transition>
    <p:fade/>
  </p:transition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>
          <a:solidFill>
            <a:schemeClr val="tx1"/>
          </a:solidFill>
          <a:latin typeface="Segoe UI Semibold" panose="020B0502040204020203" pitchFamily="34" charset="0"/>
          <a:ea typeface="Segoe UI Semibold" panose="020B0502040204020203" pitchFamily="34" charset="0"/>
          <a:cs typeface="Segoe UI Semibold" panose="020B0502040204020203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/>
        <a:buNone/>
        <a:defRPr sz="20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6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29248" y="2083305"/>
            <a:ext cx="7333503" cy="2691389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01ACCD4F-2B81-E046-B0D3-9B262BD0F5D9}"/>
              </a:ext>
            </a:extLst>
          </p:cNvPr>
          <p:cNvSpPr txBox="1">
            <a:spLocks/>
          </p:cNvSpPr>
          <p:nvPr userDrawn="1"/>
        </p:nvSpPr>
        <p:spPr>
          <a:xfrm>
            <a:off x="11153103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23" name="Footer Placeholder 4">
            <a:extLst>
              <a:ext uri="{FF2B5EF4-FFF2-40B4-BE49-F238E27FC236}">
                <a16:creationId xmlns:a16="http://schemas.microsoft.com/office/drawing/2014/main" id="{EA48949D-BBD4-4F47-A04B-EC2A8335237D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278605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08" r:id="rId1"/>
  </p:sldLayoutIdLst>
  <p:transition>
    <p:fade/>
  </p:transition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0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6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Title Placeholder 1">
            <a:extLst>
              <a:ext uri="{FF2B5EF4-FFF2-40B4-BE49-F238E27FC236}">
                <a16:creationId xmlns:a16="http://schemas.microsoft.com/office/drawing/2014/main" id="{658DE76C-BE08-874D-89E5-86F2CB5A1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944" y="390719"/>
            <a:ext cx="10789921" cy="99834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503EF9A9-1084-A048-BA5E-600BDC189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4945" y="1524000"/>
            <a:ext cx="1078992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6ADD8B0-8C25-234B-ADCE-7E0BFFB2AA87}"/>
              </a:ext>
            </a:extLst>
          </p:cNvPr>
          <p:cNvSpPr/>
          <p:nvPr userDrawn="1"/>
        </p:nvSpPr>
        <p:spPr>
          <a:xfrm>
            <a:off x="694944" y="0"/>
            <a:ext cx="10789920" cy="45719"/>
          </a:xfrm>
          <a:prstGeom prst="rect">
            <a:avLst/>
          </a:prstGeom>
          <a:gradFill>
            <a:gsLst>
              <a:gs pos="80000">
                <a:srgbClr val="FF5800"/>
              </a:gs>
              <a:gs pos="0">
                <a:srgbClr val="FFD700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68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94" r:id="rId2"/>
    <p:sldLayoutId id="2147483695" r:id="rId3"/>
    <p:sldLayoutId id="2147483710" r:id="rId4"/>
    <p:sldLayoutId id="2147483711" r:id="rId5"/>
    <p:sldLayoutId id="2147483712" r:id="rId6"/>
    <p:sldLayoutId id="2147483713" r:id="rId7"/>
  </p:sldLayoutIdLst>
  <p:transition>
    <p:fade/>
  </p:transition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>
          <a:solidFill>
            <a:schemeClr val="tx1"/>
          </a:solidFill>
          <a:latin typeface="Segoe UI Semibold" panose="020B0502040204020203" pitchFamily="34" charset="0"/>
          <a:ea typeface="Segoe UI Semibold" panose="020B0502040204020203" pitchFamily="34" charset="0"/>
          <a:cs typeface="Segoe UI Semibold" panose="020B0502040204020203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/>
        <a:buNone/>
        <a:defRPr sz="20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6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4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5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5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cs231n.stanford.edu/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7.xml"/><Relationship Id="rId5" Type="http://schemas.openxmlformats.org/officeDocument/2006/relationships/hyperlink" Target="https://arxiv.org/abs/1511.08458" TargetMode="External"/><Relationship Id="rId4" Type="http://schemas.openxmlformats.org/officeDocument/2006/relationships/hyperlink" Target="https://www.coursera.org/learn/convolutional-neural-networks" TargetMode="Externa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machinelearningmastery.com/what-is-computer-vision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72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7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distill.pub/2021/gnn-intro/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7.xml"/><Relationship Id="rId5" Type="http://schemas.openxmlformats.org/officeDocument/2006/relationships/hyperlink" Target="https://www.youtube.com/watch?v=lnvI8stkPOU" TargetMode="External"/><Relationship Id="rId4" Type="http://schemas.openxmlformats.org/officeDocument/2006/relationships/hyperlink" Target="https://www.youtube.com/playlist?list=PLoROMvodv4rPLKxIpqhjhPgdQy7imNkDn" TargetMode="Externa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4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mage-net.org/" TargetMode="External"/><Relationship Id="rId2" Type="http://schemas.openxmlformats.org/officeDocument/2006/relationships/hyperlink" Target="https://towardsdatascience.com/understanding-contrastive-learning-d5b19fd96607" TargetMode="External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EDE8BC1-E33E-3047-BAF4-DDCF9296AD6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Advanced Topics Overview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D534CE-AD25-A743-8C1A-0F56DB50806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Avanade ASG Data Science Bootcamp</a:t>
            </a:r>
          </a:p>
        </p:txBody>
      </p:sp>
    </p:spTree>
    <p:extLst>
      <p:ext uri="{BB962C8B-B14F-4D97-AF65-F5344CB8AC3E}">
        <p14:creationId xmlns:p14="http://schemas.microsoft.com/office/powerpoint/2010/main" val="1758270140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46D488A-F04D-4C49-B100-0ECB98092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Computer Vision Example Applications</a:t>
            </a:r>
            <a:endParaRPr lang="en-DE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76C6426-B6CA-77C4-9BA7-DC7475A2B7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1376" y="1389063"/>
            <a:ext cx="3939881" cy="3955123"/>
          </a:xfr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2859685-D8AF-F72F-DB5D-FDCE351F475B}"/>
              </a:ext>
            </a:extLst>
          </p:cNvPr>
          <p:cNvSpPr txBox="1"/>
          <p:nvPr/>
        </p:nvSpPr>
        <p:spPr>
          <a:xfrm>
            <a:off x="1180239" y="5291999"/>
            <a:ext cx="296215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latin typeface="Segoe UI Light" charset="0"/>
                <a:cs typeface="Segoe UI Light" charset="0"/>
              </a:rPr>
              <a:t>Figure</a:t>
            </a:r>
            <a:r>
              <a:rPr lang="en-US" sz="1200" dirty="0">
                <a:latin typeface="Segoe UI Light" charset="0"/>
                <a:cs typeface="Segoe UI Light" charset="0"/>
              </a:rPr>
              <a:t>: Road segmentation (</a:t>
            </a:r>
            <a:r>
              <a:rPr lang="en-US" sz="1200" dirty="0" err="1">
                <a:latin typeface="Segoe UI Light" charset="0"/>
                <a:cs typeface="Segoe UI Light" charset="0"/>
              </a:rPr>
              <a:t>Mnih</a:t>
            </a:r>
            <a:r>
              <a:rPr lang="en-US" sz="1200" dirty="0">
                <a:latin typeface="Segoe UI Light" charset="0"/>
                <a:cs typeface="Segoe UI Light" charset="0"/>
              </a:rPr>
              <a:t> Volodymyr (2013)). Aerial images and possibly outdated map pixels are segmented.</a:t>
            </a:r>
            <a:endParaRPr lang="en-DE" sz="1200" dirty="0">
              <a:latin typeface="Segoe UI Light" charset="0"/>
              <a:cs typeface="Segoe U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4294039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46D488A-F04D-4C49-B100-0ECB98092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Computer Vision Example Applications</a:t>
            </a:r>
            <a:endParaRPr lang="en-DE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859685-D8AF-F72F-DB5D-FDCE351F475B}"/>
              </a:ext>
            </a:extLst>
          </p:cNvPr>
          <p:cNvSpPr txBox="1"/>
          <p:nvPr/>
        </p:nvSpPr>
        <p:spPr>
          <a:xfrm>
            <a:off x="1464083" y="4847342"/>
            <a:ext cx="296215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latin typeface="Segoe UI Light" charset="0"/>
                <a:cs typeface="Segoe UI Light" charset="0"/>
              </a:rPr>
              <a:t>Figure</a:t>
            </a:r>
            <a:r>
              <a:rPr lang="en-US" sz="1200" dirty="0">
                <a:latin typeface="Segoe UI Light" charset="0"/>
                <a:cs typeface="Segoe UI Light" charset="0"/>
              </a:rPr>
              <a:t>: CNN based method (</a:t>
            </a:r>
            <a:r>
              <a:rPr lang="en-US" sz="1200" dirty="0" err="1">
                <a:latin typeface="Segoe UI Light" charset="0"/>
                <a:cs typeface="Segoe UI Light" charset="0"/>
              </a:rPr>
              <a:t>RADLogists</a:t>
            </a:r>
            <a:r>
              <a:rPr lang="en-US" sz="1200" dirty="0">
                <a:latin typeface="Segoe UI Light" charset="0"/>
                <a:cs typeface="Segoe UI Light" charset="0"/>
              </a:rPr>
              <a:t>) for personalized Covid-19 detection: three CT scans from a single Corona virus patient diagnosed by </a:t>
            </a:r>
            <a:r>
              <a:rPr lang="en-US" sz="1200" dirty="0" err="1">
                <a:latin typeface="Segoe UI Light" charset="0"/>
                <a:cs typeface="Segoe UI Light" charset="0"/>
              </a:rPr>
              <a:t>RADLogists</a:t>
            </a:r>
            <a:endParaRPr lang="en-DE" sz="1200" dirty="0">
              <a:latin typeface="Segoe UI Light" charset="0"/>
              <a:cs typeface="Segoe UI Light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D6982DA-6E50-FBC3-E353-DE5516314D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376" y="1432440"/>
            <a:ext cx="4639713" cy="33715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AAFC1C9-EC68-7F07-7B51-09738ADA51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4483" y="1538727"/>
            <a:ext cx="5921253" cy="220999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28B2786-A282-A02C-EBDC-AC1315FDD12E}"/>
              </a:ext>
            </a:extLst>
          </p:cNvPr>
          <p:cNvSpPr txBox="1"/>
          <p:nvPr/>
        </p:nvSpPr>
        <p:spPr>
          <a:xfrm>
            <a:off x="6764881" y="4284980"/>
            <a:ext cx="390697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latin typeface="Segoe UI Light" charset="0"/>
                <a:cs typeface="Segoe UI Light" charset="0"/>
              </a:rPr>
              <a:t>Figure: </a:t>
            </a:r>
            <a:r>
              <a:rPr lang="en-US" sz="1200" dirty="0">
                <a:latin typeface="Segoe UI Light" charset="0"/>
                <a:cs typeface="Segoe UI Light" charset="0"/>
              </a:rPr>
              <a:t>Four COVID-19 lung CT scans at the top with corresponding colored maps showing Corona virus abnormalities at the bottom (Source: Megan </a:t>
            </a:r>
            <a:r>
              <a:rPr lang="en-US" sz="1200" dirty="0" err="1">
                <a:latin typeface="Segoe UI Light" charset="0"/>
                <a:cs typeface="Segoe UI Light" charset="0"/>
              </a:rPr>
              <a:t>Scudellari</a:t>
            </a:r>
            <a:r>
              <a:rPr lang="en-US" sz="1200" dirty="0">
                <a:latin typeface="Segoe UI Light" charset="0"/>
                <a:cs typeface="Segoe UI Light" charset="0"/>
              </a:rPr>
              <a:t>, IEEE Spectrum 2021).</a:t>
            </a:r>
            <a:endParaRPr lang="en-DE" sz="1200" dirty="0">
              <a:latin typeface="Segoe UI Light" charset="0"/>
              <a:cs typeface="Segoe U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6843804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46D488A-F04D-4C49-B100-0ECB98092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Computer Vision Example Applications</a:t>
            </a:r>
            <a:endParaRPr lang="en-DE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E7CCAB67-B339-162B-6C6F-755174886E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1211" y="4646508"/>
            <a:ext cx="6386238" cy="1378451"/>
          </a:xfrm>
        </p:spPr>
        <p:txBody>
          <a:bodyPr/>
          <a:lstStyle/>
          <a:p>
            <a:pPr algn="ctr"/>
            <a:r>
              <a:rPr lang="en-US" sz="1200" b="1" dirty="0">
                <a:ea typeface="+mn-ea"/>
              </a:rPr>
              <a:t>Figure: </a:t>
            </a:r>
            <a:r>
              <a:rPr lang="en-US" sz="1200" dirty="0">
                <a:ea typeface="+mn-ea"/>
              </a:rPr>
              <a:t>Image Colorization is another interesting application of CNN in computer vision (Zhang et al. (2016)). Given a grayscale photo as the input (top row), this network solves the problem of hallucinating a plausible color version of the photo (bottom row, i.e. the prediction of the network). </a:t>
            </a:r>
            <a:endParaRPr lang="en-DE" sz="1200" dirty="0">
              <a:ea typeface="+mn-ea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F72EEE-7857-2FF6-A85D-022D14DB4C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395" y="1355320"/>
            <a:ext cx="7033870" cy="3208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491581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46D488A-F04D-4C49-B100-0ECB98092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Computer Vision Example Applications</a:t>
            </a:r>
            <a:endParaRPr lang="en-DE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E7CCAB67-B339-162B-6C6F-755174886E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8061" y="4918981"/>
            <a:ext cx="5648957" cy="1378451"/>
          </a:xfrm>
        </p:spPr>
        <p:txBody>
          <a:bodyPr/>
          <a:lstStyle/>
          <a:p>
            <a:pPr algn="ctr"/>
            <a:r>
              <a:rPr lang="en-US" sz="1200" b="1" dirty="0">
                <a:ea typeface="+mn-ea"/>
              </a:rPr>
              <a:t>Figure: </a:t>
            </a:r>
            <a:r>
              <a:rPr lang="en-US" sz="1100" dirty="0"/>
              <a:t>Speech recognition (Anand &amp; Verma (2015)). Convolutional neural network is used to learn features from the audio data in order to classify emotions.</a:t>
            </a:r>
            <a:endParaRPr lang="en-DE" sz="1200" dirty="0">
              <a:ea typeface="+mn-ea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D9AD86-1275-E9AC-86F4-92DC35AEF6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385" y="1249793"/>
            <a:ext cx="6401355" cy="3535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245583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46D488A-F04D-4C49-B100-0ECB98092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Recap: Convolutional Neural Networks</a:t>
            </a:r>
            <a:endParaRPr lang="en-DE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40D6526-698F-576E-55AF-E1415FB0BA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375" y="1271538"/>
            <a:ext cx="10783229" cy="4351338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Convolutional Neural Networks (CNNs, or </a:t>
            </a:r>
            <a:r>
              <a:rPr lang="en-US" dirty="0" err="1"/>
              <a:t>ConvNets</a:t>
            </a:r>
            <a:r>
              <a:rPr lang="en-US" dirty="0"/>
              <a:t>) are a </a:t>
            </a:r>
            <a:r>
              <a:rPr lang="en-US" b="1" dirty="0"/>
              <a:t>powerful family of neural network architectures</a:t>
            </a:r>
            <a:r>
              <a:rPr lang="en-US" dirty="0"/>
              <a:t> in which the connectivity pattern between neurons resembles the organization of the mammal visual cortex.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Basic idea: a CNN automatically </a:t>
            </a:r>
            <a:r>
              <a:rPr lang="en-US" b="1" dirty="0"/>
              <a:t>extracts visual, or, more generally, spatial features </a:t>
            </a:r>
            <a:r>
              <a:rPr lang="en-US" dirty="0"/>
              <a:t>from the input data such that it is able to make the optimal prediction based on the extracted features.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401A63-B6A1-E8B6-2747-7005C9FDC9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374" y="3040107"/>
            <a:ext cx="6760304" cy="2837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395358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46D488A-F04D-4C49-B100-0ECB98092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Recap: Convolutional Neural Networks</a:t>
            </a:r>
            <a:endParaRPr lang="en-DE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31CAC81-213B-0A69-FA20-94DA54FA0A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2"/>
          <a:stretch/>
        </p:blipFill>
        <p:spPr>
          <a:xfrm>
            <a:off x="717396" y="2527776"/>
            <a:ext cx="6865953" cy="3510167"/>
          </a:xfrm>
          <a:prstGeom prst="rect">
            <a:avLst/>
          </a:prstGeom>
        </p:spPr>
      </p:pic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EEB08389-49B2-31D3-D4A8-3C82E478CD84}"/>
              </a:ext>
            </a:extLst>
          </p:cNvPr>
          <p:cNvSpPr txBox="1">
            <a:spLocks/>
          </p:cNvSpPr>
          <p:nvPr/>
        </p:nvSpPr>
        <p:spPr>
          <a:xfrm>
            <a:off x="691375" y="1271538"/>
            <a:ext cx="10783229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Input layer </a:t>
            </a:r>
            <a:r>
              <a:rPr lang="en-US" dirty="0"/>
              <a:t>takes input data (e.g. image).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Convolution layers </a:t>
            </a:r>
            <a:r>
              <a:rPr lang="en-US" dirty="0"/>
              <a:t>extract feature maps from the previous layers.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Pooling layers </a:t>
            </a:r>
            <a:r>
              <a:rPr lang="en-US" dirty="0"/>
              <a:t>reduce the dimensionality of feature maps and filter meaningful features.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291134423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578AF98-DD32-4443-AFE5-519E84075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Neural Networks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85353EC-0FCA-1FC1-AB5C-A67900827B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978" y="1148322"/>
            <a:ext cx="2329616" cy="370899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8B01C15-E923-26E0-EEFF-2C1819D146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8720" y="2475433"/>
            <a:ext cx="1493649" cy="1295512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5F1F5C7B-DF84-8FB0-93B9-5F62033A6192}"/>
              </a:ext>
            </a:extLst>
          </p:cNvPr>
          <p:cNvSpPr txBox="1"/>
          <p:nvPr/>
        </p:nvSpPr>
        <p:spPr>
          <a:xfrm>
            <a:off x="691376" y="4987204"/>
            <a:ext cx="2618983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An image is represented by an input tensor, for example with dimensions 10 × 10 × 3 (3 color channels). </a:t>
            </a:r>
            <a:endParaRPr lang="en-DE" sz="1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937C810-9E49-8C3B-E1E0-60DF40E515FE}"/>
              </a:ext>
            </a:extLst>
          </p:cNvPr>
          <p:cNvSpPr txBox="1"/>
          <p:nvPr/>
        </p:nvSpPr>
        <p:spPr>
          <a:xfrm>
            <a:off x="3866578" y="4991355"/>
            <a:ext cx="167769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We have a learnable filter of size 2.</a:t>
            </a:r>
            <a:endParaRPr lang="en-DE" sz="1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AEC7E0B-50ED-94B8-B741-FCF027184EFD}"/>
              </a:ext>
            </a:extLst>
          </p:cNvPr>
          <p:cNvSpPr txBox="1"/>
          <p:nvPr/>
        </p:nvSpPr>
        <p:spPr>
          <a:xfrm>
            <a:off x="6786713" y="4983339"/>
            <a:ext cx="376939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Or alternatively a 2D visualization of a very tiny greyscale image</a:t>
            </a:r>
            <a:endParaRPr lang="en-DE" sz="1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B1EA0F9A-7452-A812-CD2F-93A600DEFB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5607" y="2224760"/>
            <a:ext cx="3840504" cy="234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520817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578AF98-DD32-4443-AFE5-519E84075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Neural Networks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A28A3F8-9F5D-76C6-9A7C-61C4FD5C8F35}"/>
              </a:ext>
            </a:extLst>
          </p:cNvPr>
          <p:cNvSpPr txBox="1"/>
          <p:nvPr/>
        </p:nvSpPr>
        <p:spPr>
          <a:xfrm>
            <a:off x="916720" y="4964055"/>
            <a:ext cx="478727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We convolve the filter over the first spatial location, yielding a scalar value.</a:t>
            </a:r>
            <a:endParaRPr lang="en-DE" sz="1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E855421-5CFE-EDD7-4A8C-0D33B0AB11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978" y="1148322"/>
            <a:ext cx="4870622" cy="366622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D233DE2-118D-2A58-7A51-5BA2E49864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5607" y="2256590"/>
            <a:ext cx="3551137" cy="204392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D945FEE-9E6C-DF69-76B4-814B0090EA45}"/>
              </a:ext>
            </a:extLst>
          </p:cNvPr>
          <p:cNvSpPr txBox="1"/>
          <p:nvPr/>
        </p:nvSpPr>
        <p:spPr>
          <a:xfrm>
            <a:off x="6786713" y="4983339"/>
            <a:ext cx="376939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This is just matrix multiplication again…</a:t>
            </a:r>
            <a:endParaRPr lang="en-DE" sz="1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8751348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578AF98-DD32-4443-AFE5-519E84075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Neural Networks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30FFC90-ADD9-CF6C-ADA6-DAFF99626583}"/>
              </a:ext>
            </a:extLst>
          </p:cNvPr>
          <p:cNvSpPr txBox="1"/>
          <p:nvPr/>
        </p:nvSpPr>
        <p:spPr>
          <a:xfrm>
            <a:off x="916720" y="4964055"/>
            <a:ext cx="478727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The we shift the filter to the next spatial location.</a:t>
            </a:r>
            <a:endParaRPr lang="en-DE" sz="1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A282204-D1B8-D84E-75CC-A8EE827A6F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978" y="1053296"/>
            <a:ext cx="4574123" cy="391075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3FE5B14-D93A-5693-4635-B062A49B73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5399" y="2261096"/>
            <a:ext cx="4266378" cy="2114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8704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578AF98-DD32-4443-AFE5-519E84075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Neural Networks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718037-8A75-AF17-8B7A-4F77E41C3906}"/>
              </a:ext>
            </a:extLst>
          </p:cNvPr>
          <p:cNvSpPr txBox="1"/>
          <p:nvPr/>
        </p:nvSpPr>
        <p:spPr>
          <a:xfrm>
            <a:off x="916720" y="4964055"/>
            <a:ext cx="478727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And the next…</a:t>
            </a:r>
            <a:endParaRPr lang="en-DE" sz="1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E3D1791-9022-5C05-6518-096A783C08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3020" y="1226916"/>
            <a:ext cx="4489219" cy="3737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468955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578AF98-DD32-4443-AFE5-519E84075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Agenda</a:t>
            </a:r>
          </a:p>
        </p:txBody>
      </p:sp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FDBBA4C0-7E5D-4B59-A1AD-08DA6BA767E0}"/>
              </a:ext>
            </a:extLst>
          </p:cNvPr>
          <p:cNvGraphicFramePr>
            <a:graphicFrameLocks noGrp="1"/>
          </p:cNvGraphicFramePr>
          <p:nvPr/>
        </p:nvGraphicFramePr>
        <p:xfrm>
          <a:off x="703525" y="1159387"/>
          <a:ext cx="647998" cy="4824000"/>
        </p:xfrm>
        <a:graphic>
          <a:graphicData uri="http://schemas.openxmlformats.org/drawingml/2006/table">
            <a:tbl>
              <a:tblPr>
                <a:effectLst/>
                <a:tableStyleId>{21E4AEA4-8DFA-4A89-87EB-49C32662AFE0}</a:tableStyleId>
              </a:tblPr>
              <a:tblGrid>
                <a:gridCol w="647998">
                  <a:extLst>
                    <a:ext uri="{9D8B030D-6E8A-4147-A177-3AD203B41FA5}">
                      <a16:colId xmlns:a16="http://schemas.microsoft.com/office/drawing/2014/main" val="1791086516"/>
                    </a:ext>
                  </a:extLst>
                </a:gridCol>
              </a:tblGrid>
              <a:tr h="804000">
                <a:tc>
                  <a:txBody>
                    <a:bodyPr/>
                    <a:lstStyle/>
                    <a:p>
                      <a:pPr lvl="0" algn="ctr"/>
                      <a:r>
                        <a:rPr lang="en-US" b="0" i="0">
                          <a:solidFill>
                            <a:srgbClr val="FFFFFF"/>
                          </a:solidFill>
                          <a:latin typeface="Segoe UI Semibold"/>
                          <a:ea typeface="Arial Black"/>
                          <a:cs typeface="Segoe UI Semibold"/>
                        </a:rPr>
                        <a:t>1</a:t>
                      </a:r>
                    </a:p>
                  </a:txBody>
                  <a:tcPr anchor="ctr">
                    <a:lnB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8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0190877"/>
                  </a:ext>
                </a:extLst>
              </a:tr>
              <a:tr h="804000">
                <a:tc>
                  <a:txBody>
                    <a:bodyPr/>
                    <a:lstStyle/>
                    <a:p>
                      <a:pPr lvl="0" algn="ctr"/>
                      <a:r>
                        <a:rPr lang="en-US" b="0" i="0">
                          <a:solidFill>
                            <a:srgbClr val="FFFFFF"/>
                          </a:solidFill>
                          <a:latin typeface="Segoe UI Semibold"/>
                          <a:ea typeface="Arial Black"/>
                          <a:cs typeface="Segoe UI Semibold"/>
                        </a:rPr>
                        <a:t>2</a:t>
                      </a:r>
                    </a:p>
                  </a:txBody>
                  <a:tcPr anchor="ctr">
                    <a:lnT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8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8753912"/>
                  </a:ext>
                </a:extLst>
              </a:tr>
              <a:tr h="804000">
                <a:tc>
                  <a:txBody>
                    <a:bodyPr/>
                    <a:lstStyle/>
                    <a:p>
                      <a:pPr lvl="0" algn="ctr"/>
                      <a:r>
                        <a:rPr lang="en-US" b="0" i="0">
                          <a:solidFill>
                            <a:srgbClr val="FFFFFF"/>
                          </a:solidFill>
                          <a:latin typeface="Segoe UI Semibold"/>
                          <a:ea typeface="Arial Black"/>
                          <a:cs typeface="Segoe UI Semibold"/>
                        </a:rPr>
                        <a:t>3</a:t>
                      </a:r>
                    </a:p>
                  </a:txBody>
                  <a:tcPr anchor="ctr">
                    <a:lnT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8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8046925"/>
                  </a:ext>
                </a:extLst>
              </a:tr>
              <a:tr h="804000">
                <a:tc>
                  <a:txBody>
                    <a:bodyPr/>
                    <a:lstStyle/>
                    <a:p>
                      <a:pPr lvl="0" algn="ctr"/>
                      <a:r>
                        <a:rPr lang="en-US" b="0" i="0">
                          <a:solidFill>
                            <a:srgbClr val="FFFFFF"/>
                          </a:solidFill>
                          <a:latin typeface="Segoe UI Semibold"/>
                          <a:ea typeface="Arial Black"/>
                          <a:cs typeface="Segoe UI Semibold"/>
                        </a:rPr>
                        <a:t>4</a:t>
                      </a:r>
                    </a:p>
                  </a:txBody>
                  <a:tcPr anchor="ctr">
                    <a:lnT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8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3104632"/>
                  </a:ext>
                </a:extLst>
              </a:tr>
              <a:tr h="804000">
                <a:tc>
                  <a:txBody>
                    <a:bodyPr/>
                    <a:lstStyle/>
                    <a:p>
                      <a:pPr lvl="0" algn="ctr"/>
                      <a:r>
                        <a:rPr lang="en-US" b="0" i="0">
                          <a:solidFill>
                            <a:srgbClr val="FFFFFF"/>
                          </a:solidFill>
                          <a:latin typeface="Segoe UI Semibold"/>
                          <a:ea typeface="Arial Black"/>
                          <a:cs typeface="Segoe UI Semibold"/>
                        </a:rPr>
                        <a:t>5</a:t>
                      </a:r>
                    </a:p>
                  </a:txBody>
                  <a:tcPr anchor="ctr">
                    <a:lnT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8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0429596"/>
                  </a:ext>
                </a:extLst>
              </a:tr>
              <a:tr h="804000">
                <a:tc>
                  <a:txBody>
                    <a:bodyPr/>
                    <a:lstStyle/>
                    <a:p>
                      <a:pPr lvl="0" algn="ctr"/>
                      <a:r>
                        <a:rPr lang="en-US" b="0" i="0">
                          <a:solidFill>
                            <a:srgbClr val="FFFFFF"/>
                          </a:solidFill>
                          <a:latin typeface="Segoe UI Semibold"/>
                          <a:ea typeface="Arial Black"/>
                          <a:cs typeface="Segoe UI Semibold"/>
                        </a:rPr>
                        <a:t>6</a:t>
                      </a:r>
                    </a:p>
                  </a:txBody>
                  <a:tcPr anchor="ctr">
                    <a:lnT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58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3375934"/>
                  </a:ext>
                </a:extLst>
              </a:tr>
            </a:tbl>
          </a:graphicData>
        </a:graphic>
      </p:graphicFrame>
      <p:grpSp>
        <p:nvGrpSpPr>
          <p:cNvPr id="25" name="Group 24">
            <a:extLst>
              <a:ext uri="{FF2B5EF4-FFF2-40B4-BE49-F238E27FC236}">
                <a16:creationId xmlns:a16="http://schemas.microsoft.com/office/drawing/2014/main" id="{AD771501-7961-4F7D-9D1C-89CA05446088}"/>
              </a:ext>
            </a:extLst>
          </p:cNvPr>
          <p:cNvGrpSpPr/>
          <p:nvPr/>
        </p:nvGrpSpPr>
        <p:grpSpPr>
          <a:xfrm>
            <a:off x="1455021" y="1188869"/>
            <a:ext cx="4896297" cy="627488"/>
            <a:chOff x="1413077" y="1172091"/>
            <a:chExt cx="4200022" cy="627488"/>
          </a:xfrm>
        </p:grpSpPr>
        <p:sp>
          <p:nvSpPr>
            <p:cNvPr id="8" name="Text Placeholder 3">
              <a:extLst>
                <a:ext uri="{FF2B5EF4-FFF2-40B4-BE49-F238E27FC236}">
                  <a16:creationId xmlns:a16="http://schemas.microsoft.com/office/drawing/2014/main" id="{CDBF0865-6125-436E-87A4-F551934A94C5}"/>
                </a:ext>
              </a:extLst>
            </p:cNvPr>
            <p:cNvSpPr txBox="1"/>
            <p:nvPr/>
          </p:nvSpPr>
          <p:spPr>
            <a:xfrm>
              <a:off x="1413077" y="1172091"/>
              <a:ext cx="4200022" cy="336837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2000" b="0" i="0" u="none" strike="noStrike" kern="1200" cap="none" spc="0" baseline="0" dirty="0">
                  <a:solidFill>
                    <a:srgbClr val="333333"/>
                  </a:solidFill>
                  <a:uFillTx/>
                  <a:latin typeface="Segoe UI Light" pitchFamily="34"/>
                  <a:ea typeface="Segoe UI Light"/>
                  <a:cs typeface="Segoe UI" pitchFamily="34"/>
                </a:rPr>
                <a:t>Computer Vision</a:t>
              </a:r>
            </a:p>
          </p:txBody>
        </p:sp>
        <p:sp>
          <p:nvSpPr>
            <p:cNvPr id="9" name="Text Placeholder 4">
              <a:extLst>
                <a:ext uri="{FF2B5EF4-FFF2-40B4-BE49-F238E27FC236}">
                  <a16:creationId xmlns:a16="http://schemas.microsoft.com/office/drawing/2014/main" id="{DCB8B845-2CB8-4661-AB29-AEAD383A3FB3}"/>
                </a:ext>
              </a:extLst>
            </p:cNvPr>
            <p:cNvSpPr txBox="1"/>
            <p:nvPr/>
          </p:nvSpPr>
          <p:spPr>
            <a:xfrm>
              <a:off x="1413077" y="1462742"/>
              <a:ext cx="4200022" cy="336837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600" b="0" i="0" u="none" strike="noStrike" kern="1200" cap="none" spc="0" baseline="0" dirty="0">
                  <a:solidFill>
                    <a:srgbClr val="FF5800"/>
                  </a:solidFill>
                  <a:uFillTx/>
                  <a:latin typeface="Segoe UI Light" pitchFamily="34"/>
                  <a:ea typeface="Segoe UI Light"/>
                  <a:cs typeface="Segoe UI Light"/>
                </a:rPr>
                <a:t>Sebastian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0C44E48-B612-4F3C-BC26-8958CF0C6FEC}"/>
              </a:ext>
            </a:extLst>
          </p:cNvPr>
          <p:cNvGrpSpPr/>
          <p:nvPr/>
        </p:nvGrpSpPr>
        <p:grpSpPr>
          <a:xfrm>
            <a:off x="1455021" y="2018554"/>
            <a:ext cx="4853499" cy="627488"/>
            <a:chOff x="1413076" y="1822090"/>
            <a:chExt cx="4853499" cy="627488"/>
          </a:xfrm>
        </p:grpSpPr>
        <p:sp>
          <p:nvSpPr>
            <p:cNvPr id="21" name="Text Placeholder 3">
              <a:extLst>
                <a:ext uri="{FF2B5EF4-FFF2-40B4-BE49-F238E27FC236}">
                  <a16:creationId xmlns:a16="http://schemas.microsoft.com/office/drawing/2014/main" id="{83835B93-F1F4-4B77-B594-B44D6B2CB67E}"/>
                </a:ext>
              </a:extLst>
            </p:cNvPr>
            <p:cNvSpPr txBox="1"/>
            <p:nvPr/>
          </p:nvSpPr>
          <p:spPr>
            <a:xfrm>
              <a:off x="1413076" y="1822090"/>
              <a:ext cx="4853499" cy="336837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2000" b="0" i="0" u="none" strike="noStrike" kern="1200" cap="none" spc="0" baseline="0" dirty="0">
                  <a:solidFill>
                    <a:srgbClr val="333333"/>
                  </a:solidFill>
                  <a:uFillTx/>
                  <a:latin typeface="Segoe UI Light" pitchFamily="34"/>
                  <a:ea typeface="Segoe UI Light"/>
                  <a:cs typeface="Segoe UI" pitchFamily="34"/>
                </a:rPr>
                <a:t>Natural Language Processing</a:t>
              </a:r>
            </a:p>
          </p:txBody>
        </p:sp>
        <p:sp>
          <p:nvSpPr>
            <p:cNvPr id="22" name="Text Placeholder 4">
              <a:extLst>
                <a:ext uri="{FF2B5EF4-FFF2-40B4-BE49-F238E27FC236}">
                  <a16:creationId xmlns:a16="http://schemas.microsoft.com/office/drawing/2014/main" id="{91D6185F-62F3-4C87-8402-C189E6CBF7DE}"/>
                </a:ext>
              </a:extLst>
            </p:cNvPr>
            <p:cNvSpPr txBox="1"/>
            <p:nvPr/>
          </p:nvSpPr>
          <p:spPr>
            <a:xfrm>
              <a:off x="1413077" y="2112741"/>
              <a:ext cx="4200022" cy="336837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>
                <a:lnSpc>
                  <a:spcPct val="90000"/>
                </a:lnSpc>
                <a:spcBef>
                  <a:spcPts val="1000"/>
                </a:spcBef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600" dirty="0">
                  <a:solidFill>
                    <a:srgbClr val="FF5800"/>
                  </a:solidFill>
                  <a:latin typeface="Segoe UI Light"/>
                  <a:ea typeface="Segoe UI Light"/>
                  <a:cs typeface="Segoe UI Light"/>
                </a:rPr>
                <a:t>Nesli</a:t>
              </a:r>
              <a:endParaRPr lang="en-US" sz="1600" b="0" i="0" u="none" strike="noStrike" kern="1200" cap="none" spc="0" baseline="0" dirty="0">
                <a:solidFill>
                  <a:srgbClr val="FF5800"/>
                </a:solidFill>
                <a:uFillTx/>
                <a:latin typeface="Segoe UI Light"/>
                <a:ea typeface="Segoe UI Light"/>
                <a:cs typeface="Segoe UI Light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5966A0E-075C-4D70-AA7B-9ADB15C9036E}"/>
              </a:ext>
            </a:extLst>
          </p:cNvPr>
          <p:cNvGrpSpPr/>
          <p:nvPr/>
        </p:nvGrpSpPr>
        <p:grpSpPr>
          <a:xfrm>
            <a:off x="1455020" y="2848239"/>
            <a:ext cx="4853499" cy="627488"/>
            <a:chOff x="1413076" y="1822090"/>
            <a:chExt cx="4853499" cy="627488"/>
          </a:xfrm>
        </p:grpSpPr>
        <p:sp>
          <p:nvSpPr>
            <p:cNvPr id="28" name="Text Placeholder 3">
              <a:extLst>
                <a:ext uri="{FF2B5EF4-FFF2-40B4-BE49-F238E27FC236}">
                  <a16:creationId xmlns:a16="http://schemas.microsoft.com/office/drawing/2014/main" id="{1A4F4A19-AB09-479B-90D6-BD0C54D42169}"/>
                </a:ext>
              </a:extLst>
            </p:cNvPr>
            <p:cNvSpPr txBox="1"/>
            <p:nvPr/>
          </p:nvSpPr>
          <p:spPr>
            <a:xfrm>
              <a:off x="1413076" y="1822090"/>
              <a:ext cx="4853499" cy="336837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2000" dirty="0">
                  <a:solidFill>
                    <a:srgbClr val="333333"/>
                  </a:solidFill>
                  <a:latin typeface="Segoe UI Light" pitchFamily="34"/>
                  <a:cs typeface="Segoe UI" pitchFamily="34"/>
                </a:rPr>
                <a:t>Graph Neural Networks</a:t>
              </a:r>
            </a:p>
          </p:txBody>
        </p:sp>
        <p:sp>
          <p:nvSpPr>
            <p:cNvPr id="29" name="Text Placeholder 4">
              <a:extLst>
                <a:ext uri="{FF2B5EF4-FFF2-40B4-BE49-F238E27FC236}">
                  <a16:creationId xmlns:a16="http://schemas.microsoft.com/office/drawing/2014/main" id="{30FC1642-B6D2-45E1-AA66-E994AA294AD2}"/>
                </a:ext>
              </a:extLst>
            </p:cNvPr>
            <p:cNvSpPr txBox="1"/>
            <p:nvPr/>
          </p:nvSpPr>
          <p:spPr>
            <a:xfrm>
              <a:off x="1413077" y="2112741"/>
              <a:ext cx="4200022" cy="336837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600" dirty="0">
                  <a:solidFill>
                    <a:srgbClr val="FF5800"/>
                  </a:solidFill>
                  <a:latin typeface="Segoe UI Light" pitchFamily="34"/>
                  <a:ea typeface="Segoe UI Light"/>
                  <a:cs typeface="Segoe UI Light"/>
                </a:rPr>
                <a:t>Sebastian</a:t>
              </a:r>
              <a:endParaRPr lang="en-US" sz="1600" b="0" i="0" u="none" strike="noStrike" kern="1200" cap="none" spc="0" baseline="0" dirty="0">
                <a:solidFill>
                  <a:srgbClr val="FF5800"/>
                </a:solidFill>
                <a:uFillTx/>
                <a:latin typeface="Segoe UI Light" pitchFamily="34"/>
                <a:ea typeface="Segoe UI Light"/>
                <a:cs typeface="Segoe UI Light"/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5F47238-4C1C-41CD-B267-36A1CA6675FD}"/>
              </a:ext>
            </a:extLst>
          </p:cNvPr>
          <p:cNvGrpSpPr/>
          <p:nvPr/>
        </p:nvGrpSpPr>
        <p:grpSpPr>
          <a:xfrm>
            <a:off x="1455023" y="3677924"/>
            <a:ext cx="4853499" cy="627488"/>
            <a:chOff x="1413076" y="1822090"/>
            <a:chExt cx="4853499" cy="627488"/>
          </a:xfrm>
        </p:grpSpPr>
        <p:sp>
          <p:nvSpPr>
            <p:cNvPr id="31" name="Text Placeholder 3">
              <a:extLst>
                <a:ext uri="{FF2B5EF4-FFF2-40B4-BE49-F238E27FC236}">
                  <a16:creationId xmlns:a16="http://schemas.microsoft.com/office/drawing/2014/main" id="{DF5E0BF0-324D-49FA-9BDE-5D289E52B49E}"/>
                </a:ext>
              </a:extLst>
            </p:cNvPr>
            <p:cNvSpPr txBox="1"/>
            <p:nvPr/>
          </p:nvSpPr>
          <p:spPr>
            <a:xfrm>
              <a:off x="1413076" y="1822090"/>
              <a:ext cx="4853499" cy="336837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2000" b="0" i="0" u="none" strike="noStrike" kern="1200" cap="none" spc="0" baseline="0" dirty="0">
                  <a:solidFill>
                    <a:srgbClr val="333333"/>
                  </a:solidFill>
                  <a:uFillTx/>
                  <a:latin typeface="Segoe UI Light" pitchFamily="34"/>
                  <a:ea typeface="Segoe UI Light"/>
                  <a:cs typeface="Segoe UI" pitchFamily="34"/>
                </a:rPr>
                <a:t>Recommender Systems</a:t>
              </a:r>
            </a:p>
          </p:txBody>
        </p:sp>
        <p:sp>
          <p:nvSpPr>
            <p:cNvPr id="32" name="Text Placeholder 4">
              <a:extLst>
                <a:ext uri="{FF2B5EF4-FFF2-40B4-BE49-F238E27FC236}">
                  <a16:creationId xmlns:a16="http://schemas.microsoft.com/office/drawing/2014/main" id="{68BBDF9A-1DD2-4DF0-A2F4-009C56A55614}"/>
                </a:ext>
              </a:extLst>
            </p:cNvPr>
            <p:cNvSpPr txBox="1"/>
            <p:nvPr/>
          </p:nvSpPr>
          <p:spPr>
            <a:xfrm>
              <a:off x="1413077" y="2112741"/>
              <a:ext cx="4200022" cy="336837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600" dirty="0">
                  <a:solidFill>
                    <a:srgbClr val="FF5800"/>
                  </a:solidFill>
                  <a:latin typeface="Segoe UI Light" pitchFamily="34"/>
                  <a:ea typeface="Segoe UI Light"/>
                  <a:cs typeface="Segoe UI Light"/>
                </a:rPr>
                <a:t>Kavita</a:t>
              </a:r>
              <a:endParaRPr lang="en-US" sz="1600" kern="0" dirty="0">
                <a:solidFill>
                  <a:srgbClr val="FF5800"/>
                </a:solidFill>
                <a:latin typeface="Segoe UI Light" pitchFamily="34"/>
                <a:cs typeface="Segoe UI Light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ABE5296-FB68-47DC-BAEB-88A92B56FC6C}"/>
              </a:ext>
            </a:extLst>
          </p:cNvPr>
          <p:cNvGrpSpPr/>
          <p:nvPr/>
        </p:nvGrpSpPr>
        <p:grpSpPr>
          <a:xfrm>
            <a:off x="1455027" y="4507609"/>
            <a:ext cx="4853499" cy="627488"/>
            <a:chOff x="1413076" y="1822090"/>
            <a:chExt cx="4853499" cy="627488"/>
          </a:xfrm>
        </p:grpSpPr>
        <p:sp>
          <p:nvSpPr>
            <p:cNvPr id="34" name="Text Placeholder 3">
              <a:extLst>
                <a:ext uri="{FF2B5EF4-FFF2-40B4-BE49-F238E27FC236}">
                  <a16:creationId xmlns:a16="http://schemas.microsoft.com/office/drawing/2014/main" id="{8DB0F4C5-0B37-47E7-BB34-2E4B42AE8EBE}"/>
                </a:ext>
              </a:extLst>
            </p:cNvPr>
            <p:cNvSpPr txBox="1"/>
            <p:nvPr/>
          </p:nvSpPr>
          <p:spPr>
            <a:xfrm>
              <a:off x="1413076" y="1822090"/>
              <a:ext cx="4853499" cy="336837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2000" b="0" i="0" u="none" strike="noStrike" kern="1200" cap="none" spc="0" baseline="0" dirty="0">
                  <a:solidFill>
                    <a:srgbClr val="333333"/>
                  </a:solidFill>
                  <a:uFillTx/>
                  <a:latin typeface="Segoe UI Light" pitchFamily="34"/>
                  <a:ea typeface="Segoe UI Light"/>
                  <a:cs typeface="Segoe UI" pitchFamily="34"/>
                </a:rPr>
                <a:t>Generative Adversarial Networks</a:t>
              </a:r>
            </a:p>
          </p:txBody>
        </p:sp>
        <p:sp>
          <p:nvSpPr>
            <p:cNvPr id="35" name="Text Placeholder 4">
              <a:extLst>
                <a:ext uri="{FF2B5EF4-FFF2-40B4-BE49-F238E27FC236}">
                  <a16:creationId xmlns:a16="http://schemas.microsoft.com/office/drawing/2014/main" id="{EC3AA0C6-D7D4-46BC-9BD0-4E6EFF413DF6}"/>
                </a:ext>
              </a:extLst>
            </p:cNvPr>
            <p:cNvSpPr txBox="1"/>
            <p:nvPr/>
          </p:nvSpPr>
          <p:spPr>
            <a:xfrm>
              <a:off x="1413077" y="2112741"/>
              <a:ext cx="4200022" cy="336837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600" dirty="0">
                  <a:solidFill>
                    <a:srgbClr val="FF5800"/>
                  </a:solidFill>
                  <a:latin typeface="Segoe UI Light" pitchFamily="34"/>
                  <a:ea typeface="Segoe UI Light"/>
                  <a:cs typeface="Segoe UI Light"/>
                </a:rPr>
                <a:t>Laura</a:t>
              </a:r>
              <a:endParaRPr lang="en-US" sz="1600" b="0" i="0" u="none" strike="noStrike" kern="1200" cap="none" spc="0" baseline="0" dirty="0">
                <a:solidFill>
                  <a:srgbClr val="FF5800"/>
                </a:solidFill>
                <a:uFillTx/>
                <a:latin typeface="Segoe UI Light" pitchFamily="34"/>
                <a:ea typeface="Segoe UI Light"/>
                <a:cs typeface="Segoe UI Light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5CF8477-F6D8-47AF-9D1E-FEAFF03168F1}"/>
              </a:ext>
            </a:extLst>
          </p:cNvPr>
          <p:cNvGrpSpPr/>
          <p:nvPr/>
        </p:nvGrpSpPr>
        <p:grpSpPr>
          <a:xfrm>
            <a:off x="1455026" y="5337292"/>
            <a:ext cx="4853499" cy="627488"/>
            <a:chOff x="1413076" y="1822090"/>
            <a:chExt cx="4853499" cy="627488"/>
          </a:xfrm>
        </p:grpSpPr>
        <p:sp>
          <p:nvSpPr>
            <p:cNvPr id="37" name="Text Placeholder 3">
              <a:extLst>
                <a:ext uri="{FF2B5EF4-FFF2-40B4-BE49-F238E27FC236}">
                  <a16:creationId xmlns:a16="http://schemas.microsoft.com/office/drawing/2014/main" id="{120512E2-0008-4BF2-BBA6-CD35F9E6844A}"/>
                </a:ext>
              </a:extLst>
            </p:cNvPr>
            <p:cNvSpPr txBox="1"/>
            <p:nvPr/>
          </p:nvSpPr>
          <p:spPr>
            <a:xfrm>
              <a:off x="1413076" y="1822090"/>
              <a:ext cx="4853499" cy="336837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2000" b="0" i="0" u="none" strike="noStrike" kern="1200" cap="none" spc="0" baseline="0" dirty="0">
                  <a:solidFill>
                    <a:srgbClr val="333333"/>
                  </a:solidFill>
                  <a:uFillTx/>
                  <a:latin typeface="Segoe UI Light" pitchFamily="34"/>
                  <a:ea typeface="Segoe UI Light"/>
                  <a:cs typeface="Segoe UI" pitchFamily="34"/>
                </a:rPr>
                <a:t>Deep Reinforcement Learning</a:t>
              </a:r>
            </a:p>
          </p:txBody>
        </p:sp>
        <p:sp>
          <p:nvSpPr>
            <p:cNvPr id="38" name="Text Placeholder 4">
              <a:extLst>
                <a:ext uri="{FF2B5EF4-FFF2-40B4-BE49-F238E27FC236}">
                  <a16:creationId xmlns:a16="http://schemas.microsoft.com/office/drawing/2014/main" id="{826599B5-A09C-4A3C-9CD6-4D91E3413A0A}"/>
                </a:ext>
              </a:extLst>
            </p:cNvPr>
            <p:cNvSpPr txBox="1"/>
            <p:nvPr/>
          </p:nvSpPr>
          <p:spPr>
            <a:xfrm>
              <a:off x="1413077" y="2112741"/>
              <a:ext cx="4200022" cy="336837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600" dirty="0">
                  <a:solidFill>
                    <a:srgbClr val="FF5800"/>
                  </a:solidFill>
                  <a:latin typeface="Segoe UI Light" pitchFamily="34"/>
                  <a:ea typeface="Segoe UI Light"/>
                  <a:cs typeface="Segoe UI Light"/>
                </a:rPr>
                <a:t>Xiang</a:t>
              </a:r>
              <a:endParaRPr lang="en-US" sz="1600" b="0" i="0" u="none" strike="noStrike" kern="1200" cap="none" spc="0" baseline="0" dirty="0">
                <a:solidFill>
                  <a:srgbClr val="FF5800"/>
                </a:solidFill>
                <a:uFillTx/>
                <a:latin typeface="Segoe UI Light" pitchFamily="34"/>
                <a:ea typeface="Segoe UI Light"/>
                <a:cs typeface="Segoe UI Light"/>
              </a:endParaRP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40828174-C69B-4DDE-9FBA-86343B28091E}"/>
              </a:ext>
            </a:extLst>
          </p:cNvPr>
          <p:cNvGrpSpPr/>
          <p:nvPr/>
        </p:nvGrpSpPr>
        <p:grpSpPr>
          <a:xfrm>
            <a:off x="7251761" y="1165776"/>
            <a:ext cx="4853499" cy="627488"/>
            <a:chOff x="1413076" y="1822090"/>
            <a:chExt cx="4853499" cy="627488"/>
          </a:xfrm>
        </p:grpSpPr>
        <p:sp>
          <p:nvSpPr>
            <p:cNvPr id="40" name="Text Placeholder 3">
              <a:extLst>
                <a:ext uri="{FF2B5EF4-FFF2-40B4-BE49-F238E27FC236}">
                  <a16:creationId xmlns:a16="http://schemas.microsoft.com/office/drawing/2014/main" id="{53ACA138-B7EE-4F02-A280-3C59AF8649E4}"/>
                </a:ext>
              </a:extLst>
            </p:cNvPr>
            <p:cNvSpPr txBox="1"/>
            <p:nvPr/>
          </p:nvSpPr>
          <p:spPr>
            <a:xfrm>
              <a:off x="1413076" y="1822090"/>
              <a:ext cx="4853499" cy="336837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2000" b="0" i="0" u="none" strike="noStrike" kern="1200" cap="none" spc="0" baseline="0" dirty="0">
                  <a:solidFill>
                    <a:srgbClr val="333333"/>
                  </a:solidFill>
                  <a:uFillTx/>
                  <a:latin typeface="Segoe UI Light" pitchFamily="34"/>
                  <a:ea typeface="Segoe UI Light"/>
                  <a:cs typeface="Segoe UI" pitchFamily="34"/>
                </a:rPr>
                <a:t>Model Interpretability</a:t>
              </a:r>
            </a:p>
          </p:txBody>
        </p:sp>
        <p:sp>
          <p:nvSpPr>
            <p:cNvPr id="41" name="Text Placeholder 4">
              <a:extLst>
                <a:ext uri="{FF2B5EF4-FFF2-40B4-BE49-F238E27FC236}">
                  <a16:creationId xmlns:a16="http://schemas.microsoft.com/office/drawing/2014/main" id="{961AF955-AF90-4E3A-B7AE-97F9004F7E38}"/>
                </a:ext>
              </a:extLst>
            </p:cNvPr>
            <p:cNvSpPr txBox="1"/>
            <p:nvPr/>
          </p:nvSpPr>
          <p:spPr>
            <a:xfrm>
              <a:off x="1413077" y="2112741"/>
              <a:ext cx="4200022" cy="336837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600" dirty="0">
                  <a:solidFill>
                    <a:srgbClr val="FF5800"/>
                  </a:solidFill>
                  <a:latin typeface="Segoe UI Light" pitchFamily="34"/>
                  <a:ea typeface="Segoe UI Light"/>
                  <a:cs typeface="Segoe UI Light"/>
                </a:rPr>
                <a:t>Sahana</a:t>
              </a:r>
              <a:endParaRPr lang="en-US" sz="1600" b="0" i="0" u="none" strike="noStrike" kern="1200" cap="none" spc="0" baseline="0" dirty="0">
                <a:solidFill>
                  <a:srgbClr val="FF5800"/>
                </a:solidFill>
                <a:uFillTx/>
                <a:latin typeface="Segoe UI Light" pitchFamily="34"/>
                <a:ea typeface="Segoe UI Light"/>
                <a:cs typeface="Segoe UI Light"/>
              </a:endParaRPr>
            </a:p>
          </p:txBody>
        </p:sp>
      </p:grpSp>
      <p:graphicFrame>
        <p:nvGraphicFramePr>
          <p:cNvPr id="57" name="Table 4">
            <a:extLst>
              <a:ext uri="{FF2B5EF4-FFF2-40B4-BE49-F238E27FC236}">
                <a16:creationId xmlns:a16="http://schemas.microsoft.com/office/drawing/2014/main" id="{A6688A1C-5F49-4134-B796-DCDEDF41E7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5684463"/>
              </p:ext>
            </p:extLst>
          </p:nvPr>
        </p:nvGraphicFramePr>
        <p:xfrm>
          <a:off x="6485020" y="1159387"/>
          <a:ext cx="647998" cy="804000"/>
        </p:xfrm>
        <a:graphic>
          <a:graphicData uri="http://schemas.openxmlformats.org/drawingml/2006/table">
            <a:tbl>
              <a:tblPr>
                <a:effectLst/>
                <a:tableStyleId>{21E4AEA4-8DFA-4A89-87EB-49C32662AFE0}</a:tableStyleId>
              </a:tblPr>
              <a:tblGrid>
                <a:gridCol w="647998">
                  <a:extLst>
                    <a:ext uri="{9D8B030D-6E8A-4147-A177-3AD203B41FA5}">
                      <a16:colId xmlns:a16="http://schemas.microsoft.com/office/drawing/2014/main" val="1791086516"/>
                    </a:ext>
                  </a:extLst>
                </a:gridCol>
              </a:tblGrid>
              <a:tr h="804000">
                <a:tc>
                  <a:txBody>
                    <a:bodyPr/>
                    <a:lstStyle/>
                    <a:p>
                      <a:pPr lvl="0" algn="ctr"/>
                      <a:r>
                        <a:rPr lang="en-US" b="0" i="0" dirty="0">
                          <a:solidFill>
                            <a:srgbClr val="FFFFFF"/>
                          </a:solidFill>
                          <a:latin typeface="Segoe UI Semibold"/>
                          <a:ea typeface="Arial Black"/>
                          <a:cs typeface="Segoe UI Semibold"/>
                        </a:rPr>
                        <a:t>7</a:t>
                      </a:r>
                    </a:p>
                  </a:txBody>
                  <a:tcPr anchor="ctr">
                    <a:lnB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8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01908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88732988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578AF98-DD32-4443-AFE5-519E84075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Neural Networks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DF0F35-1A3C-0646-A897-0A9030B83131}"/>
              </a:ext>
            </a:extLst>
          </p:cNvPr>
          <p:cNvSpPr txBox="1"/>
          <p:nvPr/>
        </p:nvSpPr>
        <p:spPr>
          <a:xfrm>
            <a:off x="916720" y="4964055"/>
            <a:ext cx="478727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And so on…</a:t>
            </a:r>
            <a:endParaRPr lang="en-DE" sz="1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2018830-6346-1EA5-6510-2543B4FD1A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8214" y="1226916"/>
            <a:ext cx="4384025" cy="3631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58334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578AF98-DD32-4443-AFE5-519E84075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Neural Networks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493AA5-4662-128B-AD70-33CE7C50F375}"/>
              </a:ext>
            </a:extLst>
          </p:cNvPr>
          <p:cNvSpPr txBox="1"/>
          <p:nvPr/>
        </p:nvSpPr>
        <p:spPr>
          <a:xfrm>
            <a:off x="916720" y="4964055"/>
            <a:ext cx="478727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Finally, we obtain an output feature map.</a:t>
            </a:r>
            <a:endParaRPr lang="en-DE" sz="1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0A9FA29-FA16-06B0-6EFA-21AF778AFE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2425" y="1246748"/>
            <a:ext cx="4730036" cy="3631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073724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578AF98-DD32-4443-AFE5-519E84075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Neural Networks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1D0EBD6-9DC2-AD20-9C82-02A560DC7FDB}"/>
              </a:ext>
            </a:extLst>
          </p:cNvPr>
          <p:cNvSpPr txBox="1"/>
          <p:nvPr/>
        </p:nvSpPr>
        <p:spPr>
          <a:xfrm>
            <a:off x="916720" y="4964055"/>
            <a:ext cx="478727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We do the same with a second filter to get a second output feature map. This filter learns something different from the image.</a:t>
            </a:r>
            <a:endParaRPr lang="en-DE" sz="1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44CACB8-7132-6E7A-F163-E6D6A199C7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340" y="1382769"/>
            <a:ext cx="4567084" cy="3462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503718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578AF98-DD32-4443-AFE5-519E84075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Neural Networks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136B35-6AF1-294E-2330-BE26E90248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340" y="1384190"/>
            <a:ext cx="5388885" cy="353089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8F6291E-40C4-C9E8-E6F6-A59602BDBD0D}"/>
              </a:ext>
            </a:extLst>
          </p:cNvPr>
          <p:cNvSpPr txBox="1"/>
          <p:nvPr/>
        </p:nvSpPr>
        <p:spPr>
          <a:xfrm>
            <a:off x="916720" y="4964055"/>
            <a:ext cx="478727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All feature maps together yield us a “new image” with dim h x w x N. We actually append them to a new tensor with depth = # filters.</a:t>
            </a:r>
            <a:endParaRPr lang="en-DE" sz="1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3700439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578AF98-DD32-4443-AFE5-519E84075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Neural Networks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B96ACC-21EB-7111-0FF6-C8EC2F7745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720" y="1389063"/>
            <a:ext cx="5588252" cy="33600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60D3ED3-4642-9EDB-0B04-28E64A63DED3}"/>
              </a:ext>
            </a:extLst>
          </p:cNvPr>
          <p:cNvSpPr txBox="1"/>
          <p:nvPr/>
        </p:nvSpPr>
        <p:spPr>
          <a:xfrm>
            <a:off x="916720" y="4964055"/>
            <a:ext cx="327331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All feature map entries will then be activated via an activation function (e.g. </a:t>
            </a:r>
            <a:r>
              <a:rPr lang="en-US" sz="16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ReLU</a:t>
            </a:r>
            <a:r>
              <a:rPr 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), just like in a fully connected neural network.</a:t>
            </a:r>
            <a:endParaRPr lang="en-DE" sz="1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BF88AF-934A-61DE-F5ED-D3A899F2F97C}"/>
              </a:ext>
            </a:extLst>
          </p:cNvPr>
          <p:cNvSpPr txBox="1"/>
          <p:nvPr/>
        </p:nvSpPr>
        <p:spPr>
          <a:xfrm>
            <a:off x="4446332" y="4964055"/>
            <a:ext cx="355563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One may use pooling operations to </a:t>
            </a:r>
            <a:r>
              <a:rPr lang="en-US" sz="16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downsample</a:t>
            </a:r>
            <a:r>
              <a:rPr 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the dimensions of the feature maps. Pooling is applied on each feature map independently.</a:t>
            </a:r>
            <a:endParaRPr lang="en-DE" sz="1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2629376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578AF98-DD32-4443-AFE5-519E84075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Neural Networks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CBFB02-CB0A-FF39-A342-6D1299EE1899}"/>
              </a:ext>
            </a:extLst>
          </p:cNvPr>
          <p:cNvSpPr txBox="1"/>
          <p:nvPr/>
        </p:nvSpPr>
        <p:spPr>
          <a:xfrm>
            <a:off x="1236690" y="4369342"/>
            <a:ext cx="3659401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Many of these layers can be placed successively, to extract even more complex features. The second Conv Layer gets the feature maps from the first Conv Layer as input.</a:t>
            </a:r>
          </a:p>
          <a:p>
            <a:endParaRPr lang="en-DE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9C66671-789F-3486-4BCB-06421B7A15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6690" y="2586917"/>
            <a:ext cx="7079593" cy="168416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E1FD690-2888-5503-DFDB-913EDFA7BE6D}"/>
              </a:ext>
            </a:extLst>
          </p:cNvPr>
          <p:cNvSpPr txBox="1"/>
          <p:nvPr/>
        </p:nvSpPr>
        <p:spPr>
          <a:xfrm>
            <a:off x="5058265" y="4369342"/>
            <a:ext cx="3659401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The feature maps of the final Conv Layer are flattened (into a vector) and fed into a fully connected layer which, in turn, is followed by more fully connected layers to finally obtain the output.</a:t>
            </a:r>
            <a:endParaRPr lang="en-DE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0171196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578AF98-DD32-4443-AFE5-519E84075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Computer Vision Resources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DE87D3-0C64-42B4-2967-A7D2544F69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375" y="1271538"/>
            <a:ext cx="10783229" cy="4351338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>
                <a:hlinkClick r:id="rId3"/>
              </a:rPr>
              <a:t>Deep Learning for Computer Vision </a:t>
            </a:r>
            <a:r>
              <a:rPr lang="en-US" sz="1800" dirty="0" err="1">
                <a:hlinkClick r:id="rId3"/>
              </a:rPr>
              <a:t>Standford</a:t>
            </a:r>
            <a:r>
              <a:rPr lang="en-US" sz="1800" dirty="0">
                <a:hlinkClick r:id="rId3"/>
              </a:rPr>
              <a:t> Course</a:t>
            </a:r>
            <a:endParaRPr lang="en-US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>
                <a:hlinkClick r:id="rId4"/>
              </a:rPr>
              <a:t>Convolutional Neural Networks Coursera Course</a:t>
            </a:r>
            <a:endParaRPr lang="en-US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>
                <a:hlinkClick r:id="rId5"/>
              </a:rPr>
              <a:t>An Introduction to Convolutional Neural Networks Paper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452012703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451016-4E4E-0F3C-4F8D-21C8CC91F3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Natural Language Processing (NLP)</a:t>
            </a:r>
            <a:endParaRPr lang="en-DE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82C08E2-EE0F-3EA7-8EBC-10A75E7AF99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xx</a:t>
            </a:r>
            <a:endParaRPr lang="en-DE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A44AC19-A402-A9EA-AA0B-1C8266B31D1E}"/>
              </a:ext>
            </a:extLst>
          </p:cNvPr>
          <p:cNvSpPr/>
          <p:nvPr/>
        </p:nvSpPr>
        <p:spPr>
          <a:xfrm>
            <a:off x="3229337" y="881218"/>
            <a:ext cx="5451676" cy="17709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Replace background image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395928213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578AF98-DD32-4443-AFE5-519E84075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DE87D3-0C64-42B4-2967-A7D2544F69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375" y="1271538"/>
            <a:ext cx="10783229" cy="4351338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175757844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451016-4E4E-0F3C-4F8D-21C8CC91F3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Graph Neural Networks (GNNs)</a:t>
            </a:r>
            <a:endParaRPr lang="en-DE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82C08E2-EE0F-3EA7-8EBC-10A75E7AF99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Definition, Overview, Example Applications, Resources</a:t>
            </a:r>
            <a:br>
              <a:rPr lang="en-US" dirty="0"/>
            </a:b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446010741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451016-4E4E-0F3C-4F8D-21C8CC91F3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Computer Vision (CV)</a:t>
            </a:r>
            <a:endParaRPr lang="en-DE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82C08E2-EE0F-3EA7-8EBC-10A75E7AF99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Definition, Overview, Example Applications, Convolutional Neural Networks, Resources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901902968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Content Placeholder 5">
            <a:extLst>
              <a:ext uri="{FF2B5EF4-FFF2-40B4-BE49-F238E27FC236}">
                <a16:creationId xmlns:a16="http://schemas.microsoft.com/office/drawing/2014/main" id="{B1A24519-C8D2-77A4-3C3B-90A84328EC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375" y="1271538"/>
            <a:ext cx="10783229" cy="4351338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Many of the following slides are inspired by and include screenshots taken from Jure </a:t>
            </a:r>
            <a:r>
              <a:rPr lang="en-US" dirty="0" err="1"/>
              <a:t>Leskovec</a:t>
            </a:r>
            <a:r>
              <a:rPr lang="en-US" dirty="0"/>
              <a:t>’ class Stanford CS224W: Machine Learning with Graphs.</a:t>
            </a:r>
            <a:endParaRPr lang="en-D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578AF98-DD32-4443-AFE5-519E84075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</a:t>
            </a:r>
          </a:p>
        </p:txBody>
      </p:sp>
    </p:spTree>
    <p:extLst>
      <p:ext uri="{BB962C8B-B14F-4D97-AF65-F5344CB8AC3E}">
        <p14:creationId xmlns:p14="http://schemas.microsoft.com/office/powerpoint/2010/main" val="2815927879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578AF98-DD32-4443-AFE5-519E84075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Graphs Introduction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DE87D3-0C64-42B4-2967-A7D2544F69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375" y="1271538"/>
            <a:ext cx="10783229" cy="4351338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Graphs are a general language for describing and analyzing entities with relations / interactions.</a:t>
            </a: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846EEABA-D834-4682-7409-30A3241BAC67}"/>
              </a:ext>
            </a:extLst>
          </p:cNvPr>
          <p:cNvGrpSpPr/>
          <p:nvPr/>
        </p:nvGrpSpPr>
        <p:grpSpPr>
          <a:xfrm>
            <a:off x="6904035" y="2513978"/>
            <a:ext cx="2315543" cy="2204256"/>
            <a:chOff x="8273001" y="2090116"/>
            <a:chExt cx="2315543" cy="2204256"/>
          </a:xfrm>
          <a:solidFill>
            <a:schemeClr val="tx1"/>
          </a:solidFill>
        </p:grpSpPr>
        <p:sp>
          <p:nvSpPr>
            <p:cNvPr id="77" name="Flowchart: Connector 76">
              <a:extLst>
                <a:ext uri="{FF2B5EF4-FFF2-40B4-BE49-F238E27FC236}">
                  <a16:creationId xmlns:a16="http://schemas.microsoft.com/office/drawing/2014/main" id="{435BAFEC-E8DD-DDC9-7911-34D3D3F949A3}"/>
                </a:ext>
              </a:extLst>
            </p:cNvPr>
            <p:cNvSpPr/>
            <p:nvPr/>
          </p:nvSpPr>
          <p:spPr>
            <a:xfrm>
              <a:off x="9188234" y="2090116"/>
              <a:ext cx="360000" cy="360000"/>
            </a:xfrm>
            <a:prstGeom prst="flowChartConnector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>
                <a:solidFill>
                  <a:sysClr val="windowText" lastClr="000000"/>
                </a:solidFill>
              </a:endParaRPr>
            </a:p>
          </p:txBody>
        </p:sp>
        <p:sp>
          <p:nvSpPr>
            <p:cNvPr id="78" name="Flowchart: Connector 77">
              <a:extLst>
                <a:ext uri="{FF2B5EF4-FFF2-40B4-BE49-F238E27FC236}">
                  <a16:creationId xmlns:a16="http://schemas.microsoft.com/office/drawing/2014/main" id="{955469E8-0D97-5373-1D02-9D6CC1C8C6BD}"/>
                </a:ext>
              </a:extLst>
            </p:cNvPr>
            <p:cNvSpPr/>
            <p:nvPr/>
          </p:nvSpPr>
          <p:spPr>
            <a:xfrm>
              <a:off x="8565461" y="3931962"/>
              <a:ext cx="360000" cy="360000"/>
            </a:xfrm>
            <a:prstGeom prst="flowChartConnector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>
                <a:solidFill>
                  <a:sysClr val="windowText" lastClr="000000"/>
                </a:solidFill>
              </a:endParaRPr>
            </a:p>
          </p:txBody>
        </p:sp>
        <p:sp>
          <p:nvSpPr>
            <p:cNvPr id="79" name="Flowchart: Connector 78">
              <a:extLst>
                <a:ext uri="{FF2B5EF4-FFF2-40B4-BE49-F238E27FC236}">
                  <a16:creationId xmlns:a16="http://schemas.microsoft.com/office/drawing/2014/main" id="{A32128BA-DF30-A9BA-8348-D38742141426}"/>
                </a:ext>
              </a:extLst>
            </p:cNvPr>
            <p:cNvSpPr/>
            <p:nvPr/>
          </p:nvSpPr>
          <p:spPr>
            <a:xfrm>
              <a:off x="8819197" y="3036580"/>
              <a:ext cx="360000" cy="360000"/>
            </a:xfrm>
            <a:prstGeom prst="flowChartConnector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>
                <a:solidFill>
                  <a:sysClr val="windowText" lastClr="000000"/>
                </a:solidFill>
              </a:endParaRPr>
            </a:p>
          </p:txBody>
        </p:sp>
        <p:sp>
          <p:nvSpPr>
            <p:cNvPr id="80" name="Flowchart: Connector 79">
              <a:extLst>
                <a:ext uri="{FF2B5EF4-FFF2-40B4-BE49-F238E27FC236}">
                  <a16:creationId xmlns:a16="http://schemas.microsoft.com/office/drawing/2014/main" id="{45B4D2F4-EFFE-5308-C755-84ABF5CBA04A}"/>
                </a:ext>
              </a:extLst>
            </p:cNvPr>
            <p:cNvSpPr/>
            <p:nvPr/>
          </p:nvSpPr>
          <p:spPr>
            <a:xfrm>
              <a:off x="8273001" y="2540191"/>
              <a:ext cx="360000" cy="360000"/>
            </a:xfrm>
            <a:prstGeom prst="flowChartConnector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>
                <a:solidFill>
                  <a:sysClr val="windowText" lastClr="000000"/>
                </a:solidFill>
              </a:endParaRPr>
            </a:p>
          </p:txBody>
        </p:sp>
        <p:sp>
          <p:nvSpPr>
            <p:cNvPr id="81" name="Flowchart: Connector 80">
              <a:extLst>
                <a:ext uri="{FF2B5EF4-FFF2-40B4-BE49-F238E27FC236}">
                  <a16:creationId xmlns:a16="http://schemas.microsoft.com/office/drawing/2014/main" id="{D98E6877-9F75-08DF-78ED-151DCC741BF3}"/>
                </a:ext>
              </a:extLst>
            </p:cNvPr>
            <p:cNvSpPr/>
            <p:nvPr/>
          </p:nvSpPr>
          <p:spPr>
            <a:xfrm>
              <a:off x="9713135" y="2911556"/>
              <a:ext cx="360000" cy="360000"/>
            </a:xfrm>
            <a:prstGeom prst="flowChartConnector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>
                <a:solidFill>
                  <a:sysClr val="windowText" lastClr="000000"/>
                </a:solidFill>
              </a:endParaRPr>
            </a:p>
          </p:txBody>
        </p:sp>
        <p:sp>
          <p:nvSpPr>
            <p:cNvPr id="82" name="Flowchart: Connector 81">
              <a:extLst>
                <a:ext uri="{FF2B5EF4-FFF2-40B4-BE49-F238E27FC236}">
                  <a16:creationId xmlns:a16="http://schemas.microsoft.com/office/drawing/2014/main" id="{CF565517-1A2D-08AC-03AA-EEB29CE17BF4}"/>
                </a:ext>
              </a:extLst>
            </p:cNvPr>
            <p:cNvSpPr/>
            <p:nvPr/>
          </p:nvSpPr>
          <p:spPr>
            <a:xfrm>
              <a:off x="9342150" y="3934372"/>
              <a:ext cx="360000" cy="360000"/>
            </a:xfrm>
            <a:prstGeom prst="flowChartConnector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6737A8AB-5C55-0D63-F022-CB5C94C3259A}"/>
                </a:ext>
              </a:extLst>
            </p:cNvPr>
            <p:cNvCxnSpPr>
              <a:cxnSpLocks/>
              <a:stCxn id="80" idx="7"/>
              <a:endCxn id="77" idx="2"/>
            </p:cNvCxnSpPr>
            <p:nvPr/>
          </p:nvCxnSpPr>
          <p:spPr>
            <a:xfrm flipV="1">
              <a:off x="8580280" y="2270116"/>
              <a:ext cx="607954" cy="322796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1BA1FA2F-55E6-49B7-62FC-18BA991CE755}"/>
                </a:ext>
              </a:extLst>
            </p:cNvPr>
            <p:cNvCxnSpPr>
              <a:cxnSpLocks/>
              <a:stCxn id="80" idx="5"/>
              <a:endCxn id="79" idx="1"/>
            </p:cNvCxnSpPr>
            <p:nvPr/>
          </p:nvCxnSpPr>
          <p:spPr>
            <a:xfrm>
              <a:off x="8580280" y="2847470"/>
              <a:ext cx="291638" cy="241831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B40CF07-EDB9-9312-BDB5-7F8D27363B74}"/>
                </a:ext>
              </a:extLst>
            </p:cNvPr>
            <p:cNvCxnSpPr>
              <a:cxnSpLocks/>
              <a:stCxn id="78" idx="0"/>
              <a:endCxn id="79" idx="4"/>
            </p:cNvCxnSpPr>
            <p:nvPr/>
          </p:nvCxnSpPr>
          <p:spPr>
            <a:xfrm flipV="1">
              <a:off x="8745461" y="3396580"/>
              <a:ext cx="253736" cy="535382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739EC618-92DD-F144-22A5-202A1689B218}"/>
                </a:ext>
              </a:extLst>
            </p:cNvPr>
            <p:cNvCxnSpPr>
              <a:cxnSpLocks/>
              <a:stCxn id="81" idx="2"/>
              <a:endCxn id="79" idx="6"/>
            </p:cNvCxnSpPr>
            <p:nvPr/>
          </p:nvCxnSpPr>
          <p:spPr>
            <a:xfrm flipH="1">
              <a:off x="9179197" y="3091556"/>
              <a:ext cx="533938" cy="125024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D7A8C2BD-7265-358B-249C-976E005F7BA9}"/>
                </a:ext>
              </a:extLst>
            </p:cNvPr>
            <p:cNvCxnSpPr>
              <a:cxnSpLocks/>
              <a:stCxn id="82" idx="2"/>
              <a:endCxn id="78" idx="6"/>
            </p:cNvCxnSpPr>
            <p:nvPr/>
          </p:nvCxnSpPr>
          <p:spPr>
            <a:xfrm flipH="1" flipV="1">
              <a:off x="8925461" y="4111962"/>
              <a:ext cx="416689" cy="241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Flowchart: Connector 87">
              <a:extLst>
                <a:ext uri="{FF2B5EF4-FFF2-40B4-BE49-F238E27FC236}">
                  <a16:creationId xmlns:a16="http://schemas.microsoft.com/office/drawing/2014/main" id="{8D80D526-A9D3-5B0D-502D-697EEFE2B478}"/>
                </a:ext>
              </a:extLst>
            </p:cNvPr>
            <p:cNvSpPr/>
            <p:nvPr/>
          </p:nvSpPr>
          <p:spPr>
            <a:xfrm>
              <a:off x="10228544" y="2180191"/>
              <a:ext cx="360000" cy="360000"/>
            </a:xfrm>
            <a:prstGeom prst="flowChartConnector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F42594DB-BBA8-9060-3DEB-099A6DE53FA7}"/>
                </a:ext>
              </a:extLst>
            </p:cNvPr>
            <p:cNvCxnSpPr>
              <a:cxnSpLocks/>
              <a:stCxn id="81" idx="7"/>
              <a:endCxn id="88" idx="3"/>
            </p:cNvCxnSpPr>
            <p:nvPr/>
          </p:nvCxnSpPr>
          <p:spPr>
            <a:xfrm flipV="1">
              <a:off x="10020414" y="2487470"/>
              <a:ext cx="260851" cy="476807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04429579-3B76-0905-BA85-65ABF8317674}"/>
                </a:ext>
              </a:extLst>
            </p:cNvPr>
            <p:cNvCxnSpPr>
              <a:cxnSpLocks/>
              <a:stCxn id="81" idx="1"/>
              <a:endCxn id="77" idx="5"/>
            </p:cNvCxnSpPr>
            <p:nvPr/>
          </p:nvCxnSpPr>
          <p:spPr>
            <a:xfrm flipH="1" flipV="1">
              <a:off x="9495513" y="2397395"/>
              <a:ext cx="270343" cy="566882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0623C8E1-BC50-4952-C8C1-788C02904E9B}"/>
              </a:ext>
            </a:extLst>
          </p:cNvPr>
          <p:cNvGrpSpPr/>
          <p:nvPr/>
        </p:nvGrpSpPr>
        <p:grpSpPr>
          <a:xfrm>
            <a:off x="2545315" y="2513978"/>
            <a:ext cx="2315543" cy="2204256"/>
            <a:chOff x="8273001" y="2090116"/>
            <a:chExt cx="2315543" cy="2204256"/>
          </a:xfrm>
          <a:solidFill>
            <a:schemeClr val="tx1"/>
          </a:solidFill>
        </p:grpSpPr>
        <p:sp>
          <p:nvSpPr>
            <p:cNvPr id="92" name="Flowchart: Connector 91">
              <a:extLst>
                <a:ext uri="{FF2B5EF4-FFF2-40B4-BE49-F238E27FC236}">
                  <a16:creationId xmlns:a16="http://schemas.microsoft.com/office/drawing/2014/main" id="{6319637D-840C-168D-2292-C50F43C9A1CA}"/>
                </a:ext>
              </a:extLst>
            </p:cNvPr>
            <p:cNvSpPr/>
            <p:nvPr/>
          </p:nvSpPr>
          <p:spPr>
            <a:xfrm>
              <a:off x="9188234" y="2090116"/>
              <a:ext cx="360000" cy="360000"/>
            </a:xfrm>
            <a:prstGeom prst="flowChartConnector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>
                <a:solidFill>
                  <a:sysClr val="windowText" lastClr="000000"/>
                </a:solidFill>
              </a:endParaRPr>
            </a:p>
          </p:txBody>
        </p:sp>
        <p:sp>
          <p:nvSpPr>
            <p:cNvPr id="93" name="Flowchart: Connector 92">
              <a:extLst>
                <a:ext uri="{FF2B5EF4-FFF2-40B4-BE49-F238E27FC236}">
                  <a16:creationId xmlns:a16="http://schemas.microsoft.com/office/drawing/2014/main" id="{5E65FCF3-7616-EA11-1C42-0CC6502FE015}"/>
                </a:ext>
              </a:extLst>
            </p:cNvPr>
            <p:cNvSpPr/>
            <p:nvPr/>
          </p:nvSpPr>
          <p:spPr>
            <a:xfrm>
              <a:off x="8565461" y="3931962"/>
              <a:ext cx="360000" cy="360000"/>
            </a:xfrm>
            <a:prstGeom prst="flowChartConnector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>
                <a:solidFill>
                  <a:sysClr val="windowText" lastClr="000000"/>
                </a:solidFill>
              </a:endParaRPr>
            </a:p>
          </p:txBody>
        </p:sp>
        <p:sp>
          <p:nvSpPr>
            <p:cNvPr id="94" name="Flowchart: Connector 93">
              <a:extLst>
                <a:ext uri="{FF2B5EF4-FFF2-40B4-BE49-F238E27FC236}">
                  <a16:creationId xmlns:a16="http://schemas.microsoft.com/office/drawing/2014/main" id="{10063621-8D92-F46E-6F74-534131E5BE9D}"/>
                </a:ext>
              </a:extLst>
            </p:cNvPr>
            <p:cNvSpPr/>
            <p:nvPr/>
          </p:nvSpPr>
          <p:spPr>
            <a:xfrm>
              <a:off x="8819197" y="3036580"/>
              <a:ext cx="360000" cy="360000"/>
            </a:xfrm>
            <a:prstGeom prst="flowChartConnector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>
                <a:solidFill>
                  <a:sysClr val="windowText" lastClr="000000"/>
                </a:solidFill>
              </a:endParaRPr>
            </a:p>
          </p:txBody>
        </p:sp>
        <p:sp>
          <p:nvSpPr>
            <p:cNvPr id="95" name="Flowchart: Connector 94">
              <a:extLst>
                <a:ext uri="{FF2B5EF4-FFF2-40B4-BE49-F238E27FC236}">
                  <a16:creationId xmlns:a16="http://schemas.microsoft.com/office/drawing/2014/main" id="{D8012B0E-AC55-3312-A5F5-8EE432D61683}"/>
                </a:ext>
              </a:extLst>
            </p:cNvPr>
            <p:cNvSpPr/>
            <p:nvPr/>
          </p:nvSpPr>
          <p:spPr>
            <a:xfrm>
              <a:off x="8273001" y="2540191"/>
              <a:ext cx="360000" cy="360000"/>
            </a:xfrm>
            <a:prstGeom prst="flowChartConnector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>
                <a:solidFill>
                  <a:sysClr val="windowText" lastClr="000000"/>
                </a:solidFill>
              </a:endParaRPr>
            </a:p>
          </p:txBody>
        </p:sp>
        <p:sp>
          <p:nvSpPr>
            <p:cNvPr id="96" name="Flowchart: Connector 95">
              <a:extLst>
                <a:ext uri="{FF2B5EF4-FFF2-40B4-BE49-F238E27FC236}">
                  <a16:creationId xmlns:a16="http://schemas.microsoft.com/office/drawing/2014/main" id="{04EA8AA1-6FF7-3F84-18CF-D3A6EEA0AAE0}"/>
                </a:ext>
              </a:extLst>
            </p:cNvPr>
            <p:cNvSpPr/>
            <p:nvPr/>
          </p:nvSpPr>
          <p:spPr>
            <a:xfrm>
              <a:off x="9713135" y="2911556"/>
              <a:ext cx="360000" cy="360000"/>
            </a:xfrm>
            <a:prstGeom prst="flowChartConnector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>
                <a:solidFill>
                  <a:sysClr val="windowText" lastClr="000000"/>
                </a:solidFill>
              </a:endParaRPr>
            </a:p>
          </p:txBody>
        </p:sp>
        <p:sp>
          <p:nvSpPr>
            <p:cNvPr id="97" name="Flowchart: Connector 96">
              <a:extLst>
                <a:ext uri="{FF2B5EF4-FFF2-40B4-BE49-F238E27FC236}">
                  <a16:creationId xmlns:a16="http://schemas.microsoft.com/office/drawing/2014/main" id="{6E1AD2A4-430A-EEC8-A28F-2862D79F9F02}"/>
                </a:ext>
              </a:extLst>
            </p:cNvPr>
            <p:cNvSpPr/>
            <p:nvPr/>
          </p:nvSpPr>
          <p:spPr>
            <a:xfrm>
              <a:off x="9342150" y="3934372"/>
              <a:ext cx="360000" cy="360000"/>
            </a:xfrm>
            <a:prstGeom prst="flowChartConnector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>
                <a:solidFill>
                  <a:sysClr val="windowText" lastClr="000000"/>
                </a:solidFill>
              </a:endParaRPr>
            </a:p>
          </p:txBody>
        </p:sp>
        <p:sp>
          <p:nvSpPr>
            <p:cNvPr id="103" name="Flowchart: Connector 102">
              <a:extLst>
                <a:ext uri="{FF2B5EF4-FFF2-40B4-BE49-F238E27FC236}">
                  <a16:creationId xmlns:a16="http://schemas.microsoft.com/office/drawing/2014/main" id="{E6B92404-DB34-262A-1323-561517DF2C89}"/>
                </a:ext>
              </a:extLst>
            </p:cNvPr>
            <p:cNvSpPr/>
            <p:nvPr/>
          </p:nvSpPr>
          <p:spPr>
            <a:xfrm>
              <a:off x="10228544" y="2180191"/>
              <a:ext cx="360000" cy="360000"/>
            </a:xfrm>
            <a:prstGeom prst="flowChartConnector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106" name="TextBox 105">
            <a:extLst>
              <a:ext uri="{FF2B5EF4-FFF2-40B4-BE49-F238E27FC236}">
                <a16:creationId xmlns:a16="http://schemas.microsoft.com/office/drawing/2014/main" id="{0D2B7209-64CD-780F-8778-A1FCA5EB99B5}"/>
              </a:ext>
            </a:extLst>
          </p:cNvPr>
          <p:cNvSpPr txBox="1"/>
          <p:nvPr/>
        </p:nvSpPr>
        <p:spPr>
          <a:xfrm>
            <a:off x="1636254" y="5035432"/>
            <a:ext cx="413772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/>
              <a:t>Isolated Data Points</a:t>
            </a:r>
            <a:endParaRPr lang="en-DE" sz="3200" dirty="0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4008D6CC-4939-D7AC-39A4-3DC9F89C15E4}"/>
              </a:ext>
            </a:extLst>
          </p:cNvPr>
          <p:cNvSpPr txBox="1"/>
          <p:nvPr/>
        </p:nvSpPr>
        <p:spPr>
          <a:xfrm>
            <a:off x="5435599" y="5035432"/>
            <a:ext cx="514660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/>
              <a:t>Graph</a:t>
            </a:r>
            <a:endParaRPr lang="en-DE" sz="3200" dirty="0"/>
          </a:p>
        </p:txBody>
      </p:sp>
    </p:spTree>
    <p:extLst>
      <p:ext uri="{BB962C8B-B14F-4D97-AF65-F5344CB8AC3E}">
        <p14:creationId xmlns:p14="http://schemas.microsoft.com/office/powerpoint/2010/main" val="3227192606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578AF98-DD32-4443-AFE5-519E84075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Many Types of Data are Graphs (1)</a:t>
            </a:r>
          </a:p>
        </p:txBody>
      </p:sp>
      <p:pic>
        <p:nvPicPr>
          <p:cNvPr id="84" name="Picture 83">
            <a:extLst>
              <a:ext uri="{FF2B5EF4-FFF2-40B4-BE49-F238E27FC236}">
                <a16:creationId xmlns:a16="http://schemas.microsoft.com/office/drawing/2014/main" id="{CEF3F7D2-F757-5397-6022-4EDD747B2D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376" y="1185863"/>
            <a:ext cx="7680464" cy="4737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626275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578AF98-DD32-4443-AFE5-519E84075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Many Types of Data are Graphs (2)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023C77F-EC9B-DA41-F2DE-343DD37811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776" y="1185863"/>
            <a:ext cx="7863344" cy="4767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704181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5BE5E28-1BF6-33EE-1BFA-3C43D74BF9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376" y="1275281"/>
            <a:ext cx="7900019" cy="4661291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6578AF98-DD32-4443-AFE5-519E84075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Many Types of Data are Graphs (3)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DE87D3-0C64-42B4-2967-A7D2544F69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29805" y="2242503"/>
            <a:ext cx="2814320" cy="84328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Other data can also be represented as graphs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User-item relationships in recommender systems</a:t>
            </a:r>
          </a:p>
        </p:txBody>
      </p:sp>
    </p:spTree>
    <p:extLst>
      <p:ext uri="{BB962C8B-B14F-4D97-AF65-F5344CB8AC3E}">
        <p14:creationId xmlns:p14="http://schemas.microsoft.com/office/powerpoint/2010/main" val="2893244535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578AF98-DD32-4443-AFE5-519E84075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Types of Graphs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99AE5ED6-FA0A-97B7-DB37-45D62CD7FC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375" y="1271538"/>
            <a:ext cx="10783229" cy="4351338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Networks (Natural Graphs)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dirty="0"/>
              <a:t>The underlying domain can naturally be represented as a graph.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dirty="0"/>
              <a:t>Examples: social networks, communication networks, biomedical interaction networks, neuronal networks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Graphs as a Representation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dirty="0"/>
              <a:t>We can use graphs to represent relationships between data points.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dirty="0"/>
              <a:t>Examples: knowledge graphs, software graphs, similarity networks (connect similar data points), item-user relationships, relational structures (molecules, scene graphs, 3D shapes)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Sometimes the distinction between the two types is blurred.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8193085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578AF98-DD32-4443-AFE5-519E84075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Neural Networks (GNNs) Introduction (1)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DE87D3-0C64-42B4-2967-A7D2544F69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375" y="1271538"/>
            <a:ext cx="10783229" cy="4351338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Goal: take advantage of relational structure for better predictions. By explicitly modeling relationships we achieve better performance in complex domains!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So far, we have seen deep learning for tabular data (fully connected neural networks), sequence data (recurrent neural networks, transformers), grid data (convolutional neural networks). Graph Neural Networks operate on </a:t>
            </a:r>
            <a:r>
              <a:rPr lang="en-US" b="1" dirty="0"/>
              <a:t>graph-structured data</a:t>
            </a:r>
            <a:r>
              <a:rPr lang="en-US" dirty="0"/>
              <a:t>.</a:t>
            </a:r>
          </a:p>
        </p:txBody>
      </p:sp>
      <p:sp>
        <p:nvSpPr>
          <p:cNvPr id="5" name="Flowchart: Connector 4">
            <a:extLst>
              <a:ext uri="{FF2B5EF4-FFF2-40B4-BE49-F238E27FC236}">
                <a16:creationId xmlns:a16="http://schemas.microsoft.com/office/drawing/2014/main" id="{C192C83E-DFA1-6D6E-D07F-0636CD09B588}"/>
              </a:ext>
            </a:extLst>
          </p:cNvPr>
          <p:cNvSpPr/>
          <p:nvPr/>
        </p:nvSpPr>
        <p:spPr>
          <a:xfrm>
            <a:off x="3075156" y="4100983"/>
            <a:ext cx="360000" cy="360000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ysClr val="windowText" lastClr="000000"/>
              </a:solidFill>
            </a:endParaRPr>
          </a:p>
        </p:txBody>
      </p:sp>
      <p:sp>
        <p:nvSpPr>
          <p:cNvPr id="8" name="Flowchart: Connector 7">
            <a:extLst>
              <a:ext uri="{FF2B5EF4-FFF2-40B4-BE49-F238E27FC236}">
                <a16:creationId xmlns:a16="http://schemas.microsoft.com/office/drawing/2014/main" id="{2860635D-5119-EDE5-FF50-3176820C1051}"/>
              </a:ext>
            </a:extLst>
          </p:cNvPr>
          <p:cNvSpPr/>
          <p:nvPr/>
        </p:nvSpPr>
        <p:spPr>
          <a:xfrm>
            <a:off x="3685311" y="4099291"/>
            <a:ext cx="360000" cy="360000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ysClr val="windowText" lastClr="000000"/>
              </a:solidFill>
            </a:endParaRPr>
          </a:p>
        </p:txBody>
      </p:sp>
      <p:sp>
        <p:nvSpPr>
          <p:cNvPr id="9" name="Flowchart: Connector 8">
            <a:extLst>
              <a:ext uri="{FF2B5EF4-FFF2-40B4-BE49-F238E27FC236}">
                <a16:creationId xmlns:a16="http://schemas.microsoft.com/office/drawing/2014/main" id="{00A0DC4E-7F64-7317-373B-3EBA6DF78424}"/>
              </a:ext>
            </a:extLst>
          </p:cNvPr>
          <p:cNvSpPr/>
          <p:nvPr/>
        </p:nvSpPr>
        <p:spPr>
          <a:xfrm>
            <a:off x="4295466" y="4099291"/>
            <a:ext cx="360000" cy="360000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ysClr val="windowText" lastClr="000000"/>
              </a:solidFill>
            </a:endParaRPr>
          </a:p>
        </p:txBody>
      </p:sp>
      <p:sp>
        <p:nvSpPr>
          <p:cNvPr id="10" name="Flowchart: Connector 9">
            <a:extLst>
              <a:ext uri="{FF2B5EF4-FFF2-40B4-BE49-F238E27FC236}">
                <a16:creationId xmlns:a16="http://schemas.microsoft.com/office/drawing/2014/main" id="{9BBA501F-BC44-62F0-CEF8-CF1A38D4B581}"/>
              </a:ext>
            </a:extLst>
          </p:cNvPr>
          <p:cNvSpPr/>
          <p:nvPr/>
        </p:nvSpPr>
        <p:spPr>
          <a:xfrm>
            <a:off x="4905622" y="4099291"/>
            <a:ext cx="360000" cy="360000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ysClr val="windowText" lastClr="000000"/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47F5567-CF11-6A2D-B5FF-896749B693F4}"/>
              </a:ext>
            </a:extLst>
          </p:cNvPr>
          <p:cNvCxnSpPr>
            <a:stCxn id="5" idx="6"/>
            <a:endCxn id="8" idx="2"/>
          </p:cNvCxnSpPr>
          <p:nvPr/>
        </p:nvCxnSpPr>
        <p:spPr>
          <a:xfrm flipV="1">
            <a:off x="3435156" y="4279291"/>
            <a:ext cx="250155" cy="169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2ADAD26-AA42-F5A3-D294-98CAFCC2CCDC}"/>
              </a:ext>
            </a:extLst>
          </p:cNvPr>
          <p:cNvCxnSpPr>
            <a:cxnSpLocks/>
            <a:stCxn id="8" idx="6"/>
            <a:endCxn id="9" idx="2"/>
          </p:cNvCxnSpPr>
          <p:nvPr/>
        </p:nvCxnSpPr>
        <p:spPr>
          <a:xfrm>
            <a:off x="4045311" y="4279291"/>
            <a:ext cx="25015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C590D69-E69E-8FDF-016E-8259FFA230AD}"/>
              </a:ext>
            </a:extLst>
          </p:cNvPr>
          <p:cNvCxnSpPr>
            <a:stCxn id="9" idx="6"/>
            <a:endCxn id="10" idx="2"/>
          </p:cNvCxnSpPr>
          <p:nvPr/>
        </p:nvCxnSpPr>
        <p:spPr>
          <a:xfrm>
            <a:off x="4655466" y="4279291"/>
            <a:ext cx="2501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065159D5-E766-2F26-3E25-AC6C5D07FBE8}"/>
              </a:ext>
            </a:extLst>
          </p:cNvPr>
          <p:cNvSpPr txBox="1">
            <a:spLocks/>
          </p:cNvSpPr>
          <p:nvPr/>
        </p:nvSpPr>
        <p:spPr>
          <a:xfrm>
            <a:off x="3075156" y="4691138"/>
            <a:ext cx="2190466" cy="262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Sequence Data (e.g. Text)</a:t>
            </a:r>
            <a:endParaRPr lang="en-DE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A937776-935D-969A-B7F0-28EB69048C52}"/>
              </a:ext>
            </a:extLst>
          </p:cNvPr>
          <p:cNvGrpSpPr/>
          <p:nvPr/>
        </p:nvGrpSpPr>
        <p:grpSpPr>
          <a:xfrm>
            <a:off x="5950024" y="3033311"/>
            <a:ext cx="2202303" cy="2248816"/>
            <a:chOff x="3557988" y="2753077"/>
            <a:chExt cx="2202303" cy="2248816"/>
          </a:xfrm>
          <a:solidFill>
            <a:schemeClr val="tx1"/>
          </a:solidFill>
        </p:grpSpPr>
        <p:sp>
          <p:nvSpPr>
            <p:cNvPr id="16" name="Flowchart: Connector 15">
              <a:extLst>
                <a:ext uri="{FF2B5EF4-FFF2-40B4-BE49-F238E27FC236}">
                  <a16:creationId xmlns:a16="http://schemas.microsoft.com/office/drawing/2014/main" id="{5FEA4A2F-5A89-69F0-2635-753439B8881F}"/>
                </a:ext>
              </a:extLst>
            </p:cNvPr>
            <p:cNvSpPr/>
            <p:nvPr/>
          </p:nvSpPr>
          <p:spPr>
            <a:xfrm>
              <a:off x="3569825" y="4013116"/>
              <a:ext cx="360000" cy="360000"/>
            </a:xfrm>
            <a:prstGeom prst="flowChartConnector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7" name="Flowchart: Connector 16">
              <a:extLst>
                <a:ext uri="{FF2B5EF4-FFF2-40B4-BE49-F238E27FC236}">
                  <a16:creationId xmlns:a16="http://schemas.microsoft.com/office/drawing/2014/main" id="{E8E555C1-392B-409B-BC03-C82466DBC938}"/>
                </a:ext>
              </a:extLst>
            </p:cNvPr>
            <p:cNvSpPr/>
            <p:nvPr/>
          </p:nvSpPr>
          <p:spPr>
            <a:xfrm>
              <a:off x="4179980" y="4011424"/>
              <a:ext cx="360000" cy="360000"/>
            </a:xfrm>
            <a:prstGeom prst="flowChartConnector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8" name="Flowchart: Connector 17">
              <a:extLst>
                <a:ext uri="{FF2B5EF4-FFF2-40B4-BE49-F238E27FC236}">
                  <a16:creationId xmlns:a16="http://schemas.microsoft.com/office/drawing/2014/main" id="{30CA59CF-5C3B-A452-4F0E-3890D7167A68}"/>
                </a:ext>
              </a:extLst>
            </p:cNvPr>
            <p:cNvSpPr/>
            <p:nvPr/>
          </p:nvSpPr>
          <p:spPr>
            <a:xfrm>
              <a:off x="4790135" y="4011424"/>
              <a:ext cx="360000" cy="360000"/>
            </a:xfrm>
            <a:prstGeom prst="flowChartConnector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9" name="Flowchart: Connector 18">
              <a:extLst>
                <a:ext uri="{FF2B5EF4-FFF2-40B4-BE49-F238E27FC236}">
                  <a16:creationId xmlns:a16="http://schemas.microsoft.com/office/drawing/2014/main" id="{8FF30F4D-4D82-D1ED-094F-545027B03BFF}"/>
                </a:ext>
              </a:extLst>
            </p:cNvPr>
            <p:cNvSpPr/>
            <p:nvPr/>
          </p:nvSpPr>
          <p:spPr>
            <a:xfrm>
              <a:off x="5400291" y="4011424"/>
              <a:ext cx="360000" cy="360000"/>
            </a:xfrm>
            <a:prstGeom prst="flowChartConnector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04702561-7D83-78EB-520F-D83FFDFFF200}"/>
                </a:ext>
              </a:extLst>
            </p:cNvPr>
            <p:cNvCxnSpPr>
              <a:stCxn id="16" idx="6"/>
              <a:endCxn id="17" idx="2"/>
            </p:cNvCxnSpPr>
            <p:nvPr/>
          </p:nvCxnSpPr>
          <p:spPr>
            <a:xfrm flipV="1">
              <a:off x="3929825" y="4191424"/>
              <a:ext cx="250155" cy="1692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E752367A-566B-2504-1E15-B38E709F06D0}"/>
                </a:ext>
              </a:extLst>
            </p:cNvPr>
            <p:cNvCxnSpPr>
              <a:cxnSpLocks/>
              <a:stCxn id="17" idx="6"/>
              <a:endCxn id="18" idx="2"/>
            </p:cNvCxnSpPr>
            <p:nvPr/>
          </p:nvCxnSpPr>
          <p:spPr>
            <a:xfrm>
              <a:off x="4539980" y="4191424"/>
              <a:ext cx="250155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1E92364-001A-1471-820F-58AEFD9EA8F5}"/>
                </a:ext>
              </a:extLst>
            </p:cNvPr>
            <p:cNvCxnSpPr>
              <a:stCxn id="18" idx="6"/>
              <a:endCxn id="19" idx="2"/>
            </p:cNvCxnSpPr>
            <p:nvPr/>
          </p:nvCxnSpPr>
          <p:spPr>
            <a:xfrm>
              <a:off x="5150135" y="4191424"/>
              <a:ext cx="2501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Flowchart: Connector 22">
              <a:extLst>
                <a:ext uri="{FF2B5EF4-FFF2-40B4-BE49-F238E27FC236}">
                  <a16:creationId xmlns:a16="http://schemas.microsoft.com/office/drawing/2014/main" id="{19E84BA4-172E-8D33-BB49-971F6D3CC402}"/>
                </a:ext>
              </a:extLst>
            </p:cNvPr>
            <p:cNvSpPr/>
            <p:nvPr/>
          </p:nvSpPr>
          <p:spPr>
            <a:xfrm>
              <a:off x="3569825" y="3384374"/>
              <a:ext cx="360000" cy="360000"/>
            </a:xfrm>
            <a:prstGeom prst="flowChartConnector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24" name="Flowchart: Connector 23">
              <a:extLst>
                <a:ext uri="{FF2B5EF4-FFF2-40B4-BE49-F238E27FC236}">
                  <a16:creationId xmlns:a16="http://schemas.microsoft.com/office/drawing/2014/main" id="{1243A865-4D21-2EF8-9D94-B28369B5EFB0}"/>
                </a:ext>
              </a:extLst>
            </p:cNvPr>
            <p:cNvSpPr/>
            <p:nvPr/>
          </p:nvSpPr>
          <p:spPr>
            <a:xfrm>
              <a:off x="4179980" y="3382682"/>
              <a:ext cx="360000" cy="360000"/>
            </a:xfrm>
            <a:prstGeom prst="flowChartConnector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25" name="Flowchart: Connector 24">
              <a:extLst>
                <a:ext uri="{FF2B5EF4-FFF2-40B4-BE49-F238E27FC236}">
                  <a16:creationId xmlns:a16="http://schemas.microsoft.com/office/drawing/2014/main" id="{7AABB987-A050-BEB5-987B-44CCAECD0C62}"/>
                </a:ext>
              </a:extLst>
            </p:cNvPr>
            <p:cNvSpPr/>
            <p:nvPr/>
          </p:nvSpPr>
          <p:spPr>
            <a:xfrm>
              <a:off x="4790135" y="3382682"/>
              <a:ext cx="360000" cy="360000"/>
            </a:xfrm>
            <a:prstGeom prst="flowChartConnector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26" name="Flowchart: Connector 25">
              <a:extLst>
                <a:ext uri="{FF2B5EF4-FFF2-40B4-BE49-F238E27FC236}">
                  <a16:creationId xmlns:a16="http://schemas.microsoft.com/office/drawing/2014/main" id="{48138BB7-8804-8C17-99FD-FDBAF5314122}"/>
                </a:ext>
              </a:extLst>
            </p:cNvPr>
            <p:cNvSpPr/>
            <p:nvPr/>
          </p:nvSpPr>
          <p:spPr>
            <a:xfrm>
              <a:off x="5400291" y="3382682"/>
              <a:ext cx="360000" cy="360000"/>
            </a:xfrm>
            <a:prstGeom prst="flowChartConnector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04C3854C-142B-6DDE-7D7D-8DBBEC04A6D0}"/>
                </a:ext>
              </a:extLst>
            </p:cNvPr>
            <p:cNvCxnSpPr>
              <a:stCxn id="23" idx="6"/>
              <a:endCxn id="24" idx="2"/>
            </p:cNvCxnSpPr>
            <p:nvPr/>
          </p:nvCxnSpPr>
          <p:spPr>
            <a:xfrm flipV="1">
              <a:off x="3929825" y="3562682"/>
              <a:ext cx="250155" cy="1692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6A012E0-1808-A05A-4C47-CFDA1EC73C0E}"/>
                </a:ext>
              </a:extLst>
            </p:cNvPr>
            <p:cNvCxnSpPr>
              <a:cxnSpLocks/>
              <a:stCxn id="24" idx="6"/>
              <a:endCxn id="25" idx="2"/>
            </p:cNvCxnSpPr>
            <p:nvPr/>
          </p:nvCxnSpPr>
          <p:spPr>
            <a:xfrm>
              <a:off x="4539980" y="3562682"/>
              <a:ext cx="250155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DA3A2428-FCBF-F2E9-FCB3-9ADDBB3C7A85}"/>
                </a:ext>
              </a:extLst>
            </p:cNvPr>
            <p:cNvCxnSpPr>
              <a:stCxn id="25" idx="6"/>
              <a:endCxn id="26" idx="2"/>
            </p:cNvCxnSpPr>
            <p:nvPr/>
          </p:nvCxnSpPr>
          <p:spPr>
            <a:xfrm>
              <a:off x="5150135" y="3562682"/>
              <a:ext cx="2501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Flowchart: Connector 29">
              <a:extLst>
                <a:ext uri="{FF2B5EF4-FFF2-40B4-BE49-F238E27FC236}">
                  <a16:creationId xmlns:a16="http://schemas.microsoft.com/office/drawing/2014/main" id="{95EA47D8-793A-8338-00EE-EAA9D4852917}"/>
                </a:ext>
              </a:extLst>
            </p:cNvPr>
            <p:cNvSpPr/>
            <p:nvPr/>
          </p:nvSpPr>
          <p:spPr>
            <a:xfrm>
              <a:off x="3557988" y="2754769"/>
              <a:ext cx="360000" cy="360000"/>
            </a:xfrm>
            <a:prstGeom prst="flowChartConnector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31" name="Flowchart: Connector 30">
              <a:extLst>
                <a:ext uri="{FF2B5EF4-FFF2-40B4-BE49-F238E27FC236}">
                  <a16:creationId xmlns:a16="http://schemas.microsoft.com/office/drawing/2014/main" id="{DB2596BE-7B67-0DF7-C1E8-A55157010960}"/>
                </a:ext>
              </a:extLst>
            </p:cNvPr>
            <p:cNvSpPr/>
            <p:nvPr/>
          </p:nvSpPr>
          <p:spPr>
            <a:xfrm>
              <a:off x="4168143" y="2753077"/>
              <a:ext cx="360000" cy="360000"/>
            </a:xfrm>
            <a:prstGeom prst="flowChartConnector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32" name="Flowchart: Connector 31">
              <a:extLst>
                <a:ext uri="{FF2B5EF4-FFF2-40B4-BE49-F238E27FC236}">
                  <a16:creationId xmlns:a16="http://schemas.microsoft.com/office/drawing/2014/main" id="{1247FC7D-86B3-6538-E952-8084E0B3A5DA}"/>
                </a:ext>
              </a:extLst>
            </p:cNvPr>
            <p:cNvSpPr/>
            <p:nvPr/>
          </p:nvSpPr>
          <p:spPr>
            <a:xfrm>
              <a:off x="4778298" y="2753077"/>
              <a:ext cx="360000" cy="360000"/>
            </a:xfrm>
            <a:prstGeom prst="flowChartConnector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33" name="Flowchart: Connector 32">
              <a:extLst>
                <a:ext uri="{FF2B5EF4-FFF2-40B4-BE49-F238E27FC236}">
                  <a16:creationId xmlns:a16="http://schemas.microsoft.com/office/drawing/2014/main" id="{B432DD65-3C69-5DA8-19DA-790724214518}"/>
                </a:ext>
              </a:extLst>
            </p:cNvPr>
            <p:cNvSpPr/>
            <p:nvPr/>
          </p:nvSpPr>
          <p:spPr>
            <a:xfrm>
              <a:off x="5388454" y="2753077"/>
              <a:ext cx="360000" cy="360000"/>
            </a:xfrm>
            <a:prstGeom prst="flowChartConnector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862F5BA7-58F2-757F-77D3-C17FCBA356FC}"/>
                </a:ext>
              </a:extLst>
            </p:cNvPr>
            <p:cNvCxnSpPr>
              <a:stCxn id="30" idx="6"/>
              <a:endCxn id="31" idx="2"/>
            </p:cNvCxnSpPr>
            <p:nvPr/>
          </p:nvCxnSpPr>
          <p:spPr>
            <a:xfrm flipV="1">
              <a:off x="3917988" y="2933077"/>
              <a:ext cx="250155" cy="1692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204B7115-E887-E3ED-D4D5-C7277AA7DB26}"/>
                </a:ext>
              </a:extLst>
            </p:cNvPr>
            <p:cNvCxnSpPr>
              <a:cxnSpLocks/>
              <a:stCxn id="31" idx="6"/>
              <a:endCxn id="32" idx="2"/>
            </p:cNvCxnSpPr>
            <p:nvPr/>
          </p:nvCxnSpPr>
          <p:spPr>
            <a:xfrm>
              <a:off x="4528143" y="2933077"/>
              <a:ext cx="250155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FC1790C7-B4F6-F5C3-18CE-DCCE2BF1F983}"/>
                </a:ext>
              </a:extLst>
            </p:cNvPr>
            <p:cNvCxnSpPr>
              <a:stCxn id="32" idx="6"/>
              <a:endCxn id="33" idx="2"/>
            </p:cNvCxnSpPr>
            <p:nvPr/>
          </p:nvCxnSpPr>
          <p:spPr>
            <a:xfrm>
              <a:off x="5138298" y="2933077"/>
              <a:ext cx="2501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2671589F-1A03-C783-96E6-6CA501F6FC29}"/>
                </a:ext>
              </a:extLst>
            </p:cNvPr>
            <p:cNvCxnSpPr>
              <a:cxnSpLocks/>
              <a:stCxn id="30" idx="4"/>
              <a:endCxn id="23" idx="0"/>
            </p:cNvCxnSpPr>
            <p:nvPr/>
          </p:nvCxnSpPr>
          <p:spPr>
            <a:xfrm>
              <a:off x="3737988" y="3114769"/>
              <a:ext cx="11837" cy="269605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9317C011-3488-41D0-056B-C036E916F93E}"/>
                </a:ext>
              </a:extLst>
            </p:cNvPr>
            <p:cNvCxnSpPr>
              <a:cxnSpLocks/>
              <a:stCxn id="23" idx="4"/>
              <a:endCxn id="16" idx="0"/>
            </p:cNvCxnSpPr>
            <p:nvPr/>
          </p:nvCxnSpPr>
          <p:spPr>
            <a:xfrm>
              <a:off x="3749825" y="3744374"/>
              <a:ext cx="0" cy="268742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Flowchart: Connector 38">
              <a:extLst>
                <a:ext uri="{FF2B5EF4-FFF2-40B4-BE49-F238E27FC236}">
                  <a16:creationId xmlns:a16="http://schemas.microsoft.com/office/drawing/2014/main" id="{899A7BC8-574C-F000-AC8A-91B95EA1195B}"/>
                </a:ext>
              </a:extLst>
            </p:cNvPr>
            <p:cNvSpPr/>
            <p:nvPr/>
          </p:nvSpPr>
          <p:spPr>
            <a:xfrm>
              <a:off x="3567037" y="4641893"/>
              <a:ext cx="360000" cy="360000"/>
            </a:xfrm>
            <a:prstGeom prst="flowChartConnector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40" name="Flowchart: Connector 39">
              <a:extLst>
                <a:ext uri="{FF2B5EF4-FFF2-40B4-BE49-F238E27FC236}">
                  <a16:creationId xmlns:a16="http://schemas.microsoft.com/office/drawing/2014/main" id="{572554D7-FB37-D502-0B75-17A7EDF91A47}"/>
                </a:ext>
              </a:extLst>
            </p:cNvPr>
            <p:cNvSpPr/>
            <p:nvPr/>
          </p:nvSpPr>
          <p:spPr>
            <a:xfrm>
              <a:off x="4177192" y="4640201"/>
              <a:ext cx="360000" cy="360000"/>
            </a:xfrm>
            <a:prstGeom prst="flowChartConnector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41" name="Flowchart: Connector 40">
              <a:extLst>
                <a:ext uri="{FF2B5EF4-FFF2-40B4-BE49-F238E27FC236}">
                  <a16:creationId xmlns:a16="http://schemas.microsoft.com/office/drawing/2014/main" id="{FF24F198-B7AE-76F6-B829-FFEFAC9243C6}"/>
                </a:ext>
              </a:extLst>
            </p:cNvPr>
            <p:cNvSpPr/>
            <p:nvPr/>
          </p:nvSpPr>
          <p:spPr>
            <a:xfrm>
              <a:off x="4787347" y="4640201"/>
              <a:ext cx="360000" cy="360000"/>
            </a:xfrm>
            <a:prstGeom prst="flowChartConnector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42" name="Flowchart: Connector 41">
              <a:extLst>
                <a:ext uri="{FF2B5EF4-FFF2-40B4-BE49-F238E27FC236}">
                  <a16:creationId xmlns:a16="http://schemas.microsoft.com/office/drawing/2014/main" id="{98F29B9A-1A63-13CF-B7FC-E4149F5284B4}"/>
                </a:ext>
              </a:extLst>
            </p:cNvPr>
            <p:cNvSpPr/>
            <p:nvPr/>
          </p:nvSpPr>
          <p:spPr>
            <a:xfrm>
              <a:off x="5397503" y="4640201"/>
              <a:ext cx="360000" cy="360000"/>
            </a:xfrm>
            <a:prstGeom prst="flowChartConnector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9964E384-603E-EEA3-3D88-DF706605FF4C}"/>
                </a:ext>
              </a:extLst>
            </p:cNvPr>
            <p:cNvCxnSpPr>
              <a:stCxn id="39" idx="6"/>
              <a:endCxn id="40" idx="2"/>
            </p:cNvCxnSpPr>
            <p:nvPr/>
          </p:nvCxnSpPr>
          <p:spPr>
            <a:xfrm flipV="1">
              <a:off x="3927037" y="4820201"/>
              <a:ext cx="250155" cy="1692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1B6C4898-F442-A474-CBEE-0EB9F8FB91CA}"/>
                </a:ext>
              </a:extLst>
            </p:cNvPr>
            <p:cNvCxnSpPr>
              <a:cxnSpLocks/>
              <a:stCxn id="40" idx="6"/>
              <a:endCxn id="41" idx="2"/>
            </p:cNvCxnSpPr>
            <p:nvPr/>
          </p:nvCxnSpPr>
          <p:spPr>
            <a:xfrm>
              <a:off x="4537192" y="4820201"/>
              <a:ext cx="250155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07CB9529-5D5E-989E-72B6-33DD0EE96CF4}"/>
                </a:ext>
              </a:extLst>
            </p:cNvPr>
            <p:cNvCxnSpPr>
              <a:stCxn id="41" idx="6"/>
              <a:endCxn id="42" idx="2"/>
            </p:cNvCxnSpPr>
            <p:nvPr/>
          </p:nvCxnSpPr>
          <p:spPr>
            <a:xfrm>
              <a:off x="5147347" y="4820201"/>
              <a:ext cx="2501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FCE23DA3-4A5C-985B-B9E3-230CD5CFF9D7}"/>
                </a:ext>
              </a:extLst>
            </p:cNvPr>
            <p:cNvCxnSpPr>
              <a:cxnSpLocks/>
              <a:stCxn id="31" idx="4"/>
              <a:endCxn id="24" idx="0"/>
            </p:cNvCxnSpPr>
            <p:nvPr/>
          </p:nvCxnSpPr>
          <p:spPr>
            <a:xfrm>
              <a:off x="4348143" y="3113077"/>
              <a:ext cx="11837" cy="269605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742F1532-431B-DB91-51EB-2C4A3B74FD2B}"/>
                </a:ext>
              </a:extLst>
            </p:cNvPr>
            <p:cNvCxnSpPr>
              <a:cxnSpLocks/>
              <a:stCxn id="32" idx="4"/>
              <a:endCxn id="25" idx="0"/>
            </p:cNvCxnSpPr>
            <p:nvPr/>
          </p:nvCxnSpPr>
          <p:spPr>
            <a:xfrm>
              <a:off x="4958298" y="3113077"/>
              <a:ext cx="11837" cy="269605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FDB58D1-11A2-6ACB-BD74-429F8DD1C7B1}"/>
                </a:ext>
              </a:extLst>
            </p:cNvPr>
            <p:cNvCxnSpPr>
              <a:cxnSpLocks/>
              <a:stCxn id="33" idx="4"/>
              <a:endCxn id="26" idx="0"/>
            </p:cNvCxnSpPr>
            <p:nvPr/>
          </p:nvCxnSpPr>
          <p:spPr>
            <a:xfrm>
              <a:off x="5568454" y="3113077"/>
              <a:ext cx="11837" cy="269605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A3C7A972-8703-AC11-3235-7A4983DAC882}"/>
                </a:ext>
              </a:extLst>
            </p:cNvPr>
            <p:cNvCxnSpPr>
              <a:cxnSpLocks/>
              <a:stCxn id="24" idx="4"/>
              <a:endCxn id="17" idx="0"/>
            </p:cNvCxnSpPr>
            <p:nvPr/>
          </p:nvCxnSpPr>
          <p:spPr>
            <a:xfrm>
              <a:off x="4359980" y="3742682"/>
              <a:ext cx="0" cy="268742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795C9B1F-61AF-D694-CCBB-04F07BE6003F}"/>
                </a:ext>
              </a:extLst>
            </p:cNvPr>
            <p:cNvCxnSpPr>
              <a:cxnSpLocks/>
              <a:stCxn id="25" idx="4"/>
              <a:endCxn id="18" idx="0"/>
            </p:cNvCxnSpPr>
            <p:nvPr/>
          </p:nvCxnSpPr>
          <p:spPr>
            <a:xfrm>
              <a:off x="4970135" y="3742682"/>
              <a:ext cx="0" cy="268742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3633DA6F-D627-4D50-7C88-22A794ECB8EA}"/>
                </a:ext>
              </a:extLst>
            </p:cNvPr>
            <p:cNvCxnSpPr>
              <a:cxnSpLocks/>
              <a:stCxn id="26" idx="4"/>
              <a:endCxn id="19" idx="0"/>
            </p:cNvCxnSpPr>
            <p:nvPr/>
          </p:nvCxnSpPr>
          <p:spPr>
            <a:xfrm>
              <a:off x="5580291" y="3742682"/>
              <a:ext cx="0" cy="268742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EB3F02DE-A5BB-955E-6216-395A26B468D8}"/>
                </a:ext>
              </a:extLst>
            </p:cNvPr>
            <p:cNvCxnSpPr>
              <a:cxnSpLocks/>
              <a:stCxn id="19" idx="4"/>
              <a:endCxn id="42" idx="0"/>
            </p:cNvCxnSpPr>
            <p:nvPr/>
          </p:nvCxnSpPr>
          <p:spPr>
            <a:xfrm flipH="1">
              <a:off x="5577503" y="4371424"/>
              <a:ext cx="2788" cy="268777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7FC11F94-498A-AFC8-DAC8-5864DEA6FCB0}"/>
                </a:ext>
              </a:extLst>
            </p:cNvPr>
            <p:cNvCxnSpPr>
              <a:cxnSpLocks/>
              <a:stCxn id="18" idx="4"/>
              <a:endCxn id="41" idx="0"/>
            </p:cNvCxnSpPr>
            <p:nvPr/>
          </p:nvCxnSpPr>
          <p:spPr>
            <a:xfrm flipH="1">
              <a:off x="4967347" y="4371424"/>
              <a:ext cx="2788" cy="268777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CF8F9037-62F8-888D-C082-2D278B3E1D84}"/>
                </a:ext>
              </a:extLst>
            </p:cNvPr>
            <p:cNvCxnSpPr>
              <a:cxnSpLocks/>
              <a:stCxn id="17" idx="4"/>
              <a:endCxn id="40" idx="0"/>
            </p:cNvCxnSpPr>
            <p:nvPr/>
          </p:nvCxnSpPr>
          <p:spPr>
            <a:xfrm flipH="1">
              <a:off x="4357192" y="4371424"/>
              <a:ext cx="2788" cy="268777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632A580F-DD1C-6E35-C5BD-8F0779B9701F}"/>
                </a:ext>
              </a:extLst>
            </p:cNvPr>
            <p:cNvCxnSpPr>
              <a:cxnSpLocks/>
              <a:stCxn id="16" idx="4"/>
              <a:endCxn id="39" idx="0"/>
            </p:cNvCxnSpPr>
            <p:nvPr/>
          </p:nvCxnSpPr>
          <p:spPr>
            <a:xfrm flipH="1">
              <a:off x="3747037" y="4373116"/>
              <a:ext cx="2788" cy="268777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DA9585BE-1F04-32E7-B112-35E07B25DFCD}"/>
              </a:ext>
            </a:extLst>
          </p:cNvPr>
          <p:cNvCxnSpPr>
            <a:stCxn id="10" idx="0"/>
            <a:endCxn id="9" idx="0"/>
          </p:cNvCxnSpPr>
          <p:nvPr/>
        </p:nvCxnSpPr>
        <p:spPr>
          <a:xfrm rot="16200000" flipV="1">
            <a:off x="4780544" y="3794213"/>
            <a:ext cx="12700" cy="610156"/>
          </a:xfrm>
          <a:prstGeom prst="bentConnector3">
            <a:avLst>
              <a:gd name="adj1" fmla="val 180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8744E364-15A4-7B26-1D2B-08E92C94E354}"/>
              </a:ext>
            </a:extLst>
          </p:cNvPr>
          <p:cNvCxnSpPr>
            <a:cxnSpLocks/>
            <a:stCxn id="10" idx="0"/>
            <a:endCxn id="8" idx="0"/>
          </p:cNvCxnSpPr>
          <p:nvPr/>
        </p:nvCxnSpPr>
        <p:spPr>
          <a:xfrm rot="16200000" flipV="1">
            <a:off x="4475467" y="3489135"/>
            <a:ext cx="12700" cy="1220311"/>
          </a:xfrm>
          <a:prstGeom prst="bentConnector3">
            <a:avLst>
              <a:gd name="adj1" fmla="val 2983551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5D1D05AA-3A07-49E3-13FC-8356F2ABF139}"/>
              </a:ext>
            </a:extLst>
          </p:cNvPr>
          <p:cNvCxnSpPr>
            <a:cxnSpLocks/>
            <a:stCxn id="10" idx="0"/>
            <a:endCxn id="5" idx="0"/>
          </p:cNvCxnSpPr>
          <p:nvPr/>
        </p:nvCxnSpPr>
        <p:spPr>
          <a:xfrm rot="16200000" flipH="1" flipV="1">
            <a:off x="4169543" y="3184904"/>
            <a:ext cx="1692" cy="1830466"/>
          </a:xfrm>
          <a:prstGeom prst="bentConnector3">
            <a:avLst>
              <a:gd name="adj1" fmla="val -30537766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Content Placeholder 3">
            <a:extLst>
              <a:ext uri="{FF2B5EF4-FFF2-40B4-BE49-F238E27FC236}">
                <a16:creationId xmlns:a16="http://schemas.microsoft.com/office/drawing/2014/main" id="{2F0CE1DC-DB01-2F31-560D-18A4B045751A}"/>
              </a:ext>
            </a:extLst>
          </p:cNvPr>
          <p:cNvSpPr txBox="1">
            <a:spLocks/>
          </p:cNvSpPr>
          <p:nvPr/>
        </p:nvSpPr>
        <p:spPr>
          <a:xfrm>
            <a:off x="6075101" y="5547520"/>
            <a:ext cx="2190466" cy="4351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Grid Data</a:t>
            </a:r>
            <a:br>
              <a:rPr lang="en-US" dirty="0"/>
            </a:br>
            <a:r>
              <a:rPr lang="en-US" dirty="0"/>
              <a:t>(e.g. Images)</a:t>
            </a:r>
            <a:endParaRPr lang="en-DE" dirty="0"/>
          </a:p>
        </p:txBody>
      </p:sp>
      <p:sp>
        <p:nvSpPr>
          <p:cNvPr id="60" name="Content Placeholder 3">
            <a:extLst>
              <a:ext uri="{FF2B5EF4-FFF2-40B4-BE49-F238E27FC236}">
                <a16:creationId xmlns:a16="http://schemas.microsoft.com/office/drawing/2014/main" id="{856927E3-CE10-DF27-310D-92E40F2ABA2C}"/>
              </a:ext>
            </a:extLst>
          </p:cNvPr>
          <p:cNvSpPr txBox="1">
            <a:spLocks/>
          </p:cNvSpPr>
          <p:nvPr/>
        </p:nvSpPr>
        <p:spPr>
          <a:xfrm>
            <a:off x="8502262" y="5547520"/>
            <a:ext cx="3099169" cy="4351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Graph Data</a:t>
            </a:r>
            <a:br>
              <a:rPr lang="en-US" dirty="0"/>
            </a:br>
            <a:r>
              <a:rPr lang="en-US" dirty="0"/>
              <a:t>(e.g. Social Networks)</a:t>
            </a:r>
            <a:endParaRPr lang="en-DE" dirty="0"/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4E5CD076-5A77-0FBB-3580-1C633670DD2A}"/>
              </a:ext>
            </a:extLst>
          </p:cNvPr>
          <p:cNvGrpSpPr/>
          <p:nvPr/>
        </p:nvGrpSpPr>
        <p:grpSpPr>
          <a:xfrm>
            <a:off x="8753155" y="3033311"/>
            <a:ext cx="2315543" cy="2204256"/>
            <a:chOff x="8273001" y="2090116"/>
            <a:chExt cx="2315543" cy="2204256"/>
          </a:xfrm>
          <a:solidFill>
            <a:schemeClr val="tx1"/>
          </a:solidFill>
        </p:grpSpPr>
        <p:sp>
          <p:nvSpPr>
            <p:cNvPr id="62" name="Flowchart: Connector 61">
              <a:extLst>
                <a:ext uri="{FF2B5EF4-FFF2-40B4-BE49-F238E27FC236}">
                  <a16:creationId xmlns:a16="http://schemas.microsoft.com/office/drawing/2014/main" id="{2B39B55B-28A6-437D-9B3A-471DC7177EE7}"/>
                </a:ext>
              </a:extLst>
            </p:cNvPr>
            <p:cNvSpPr/>
            <p:nvPr/>
          </p:nvSpPr>
          <p:spPr>
            <a:xfrm>
              <a:off x="9188234" y="2090116"/>
              <a:ext cx="360000" cy="360000"/>
            </a:xfrm>
            <a:prstGeom prst="flowChartConnector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>
                <a:solidFill>
                  <a:sysClr val="windowText" lastClr="000000"/>
                </a:solidFill>
              </a:endParaRPr>
            </a:p>
          </p:txBody>
        </p:sp>
        <p:sp>
          <p:nvSpPr>
            <p:cNvPr id="63" name="Flowchart: Connector 62">
              <a:extLst>
                <a:ext uri="{FF2B5EF4-FFF2-40B4-BE49-F238E27FC236}">
                  <a16:creationId xmlns:a16="http://schemas.microsoft.com/office/drawing/2014/main" id="{848CB831-FF65-ED90-5667-62E3688CA480}"/>
                </a:ext>
              </a:extLst>
            </p:cNvPr>
            <p:cNvSpPr/>
            <p:nvPr/>
          </p:nvSpPr>
          <p:spPr>
            <a:xfrm>
              <a:off x="8565461" y="3931962"/>
              <a:ext cx="360000" cy="360000"/>
            </a:xfrm>
            <a:prstGeom prst="flowChartConnector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>
                <a:solidFill>
                  <a:sysClr val="windowText" lastClr="000000"/>
                </a:solidFill>
              </a:endParaRPr>
            </a:p>
          </p:txBody>
        </p:sp>
        <p:sp>
          <p:nvSpPr>
            <p:cNvPr id="64" name="Flowchart: Connector 63">
              <a:extLst>
                <a:ext uri="{FF2B5EF4-FFF2-40B4-BE49-F238E27FC236}">
                  <a16:creationId xmlns:a16="http://schemas.microsoft.com/office/drawing/2014/main" id="{69DB81BD-FB77-DC75-54CE-7F74DC607400}"/>
                </a:ext>
              </a:extLst>
            </p:cNvPr>
            <p:cNvSpPr/>
            <p:nvPr/>
          </p:nvSpPr>
          <p:spPr>
            <a:xfrm>
              <a:off x="8819197" y="3036580"/>
              <a:ext cx="360000" cy="360000"/>
            </a:xfrm>
            <a:prstGeom prst="flowChartConnector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>
                <a:solidFill>
                  <a:sysClr val="windowText" lastClr="000000"/>
                </a:solidFill>
              </a:endParaRPr>
            </a:p>
          </p:txBody>
        </p:sp>
        <p:sp>
          <p:nvSpPr>
            <p:cNvPr id="65" name="Flowchart: Connector 64">
              <a:extLst>
                <a:ext uri="{FF2B5EF4-FFF2-40B4-BE49-F238E27FC236}">
                  <a16:creationId xmlns:a16="http://schemas.microsoft.com/office/drawing/2014/main" id="{BD2ADDD5-982C-9612-BDDC-CCB911421094}"/>
                </a:ext>
              </a:extLst>
            </p:cNvPr>
            <p:cNvSpPr/>
            <p:nvPr/>
          </p:nvSpPr>
          <p:spPr>
            <a:xfrm>
              <a:off x="8273001" y="2540191"/>
              <a:ext cx="360000" cy="360000"/>
            </a:xfrm>
            <a:prstGeom prst="flowChartConnector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>
                <a:solidFill>
                  <a:sysClr val="windowText" lastClr="000000"/>
                </a:solidFill>
              </a:endParaRPr>
            </a:p>
          </p:txBody>
        </p:sp>
        <p:sp>
          <p:nvSpPr>
            <p:cNvPr id="66" name="Flowchart: Connector 65">
              <a:extLst>
                <a:ext uri="{FF2B5EF4-FFF2-40B4-BE49-F238E27FC236}">
                  <a16:creationId xmlns:a16="http://schemas.microsoft.com/office/drawing/2014/main" id="{E9D24347-5387-3AF9-4F1A-A270DFF642C1}"/>
                </a:ext>
              </a:extLst>
            </p:cNvPr>
            <p:cNvSpPr/>
            <p:nvPr/>
          </p:nvSpPr>
          <p:spPr>
            <a:xfrm>
              <a:off x="9713135" y="2911556"/>
              <a:ext cx="360000" cy="360000"/>
            </a:xfrm>
            <a:prstGeom prst="flowChartConnector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>
                <a:solidFill>
                  <a:sysClr val="windowText" lastClr="000000"/>
                </a:solidFill>
              </a:endParaRPr>
            </a:p>
          </p:txBody>
        </p:sp>
        <p:sp>
          <p:nvSpPr>
            <p:cNvPr id="67" name="Flowchart: Connector 66">
              <a:extLst>
                <a:ext uri="{FF2B5EF4-FFF2-40B4-BE49-F238E27FC236}">
                  <a16:creationId xmlns:a16="http://schemas.microsoft.com/office/drawing/2014/main" id="{4CA77229-3565-5A53-31D7-49EF5FDD46C8}"/>
                </a:ext>
              </a:extLst>
            </p:cNvPr>
            <p:cNvSpPr/>
            <p:nvPr/>
          </p:nvSpPr>
          <p:spPr>
            <a:xfrm>
              <a:off x="9342150" y="3934372"/>
              <a:ext cx="360000" cy="360000"/>
            </a:xfrm>
            <a:prstGeom prst="flowChartConnector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BA154ECA-F00D-40B4-7DF7-D87B675A4C84}"/>
                </a:ext>
              </a:extLst>
            </p:cNvPr>
            <p:cNvCxnSpPr>
              <a:cxnSpLocks/>
              <a:stCxn id="65" idx="7"/>
              <a:endCxn id="62" idx="2"/>
            </p:cNvCxnSpPr>
            <p:nvPr/>
          </p:nvCxnSpPr>
          <p:spPr>
            <a:xfrm flipV="1">
              <a:off x="8580280" y="2270116"/>
              <a:ext cx="607954" cy="322796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93C4F7BF-C5D9-8AE0-DA69-9C1C94F1B923}"/>
                </a:ext>
              </a:extLst>
            </p:cNvPr>
            <p:cNvCxnSpPr>
              <a:cxnSpLocks/>
              <a:stCxn id="65" idx="5"/>
              <a:endCxn id="64" idx="1"/>
            </p:cNvCxnSpPr>
            <p:nvPr/>
          </p:nvCxnSpPr>
          <p:spPr>
            <a:xfrm>
              <a:off x="8580280" y="2847470"/>
              <a:ext cx="291638" cy="241831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0388E3AA-3B67-7DBA-3858-8EAA9FC60929}"/>
                </a:ext>
              </a:extLst>
            </p:cNvPr>
            <p:cNvCxnSpPr>
              <a:cxnSpLocks/>
              <a:stCxn id="63" idx="0"/>
              <a:endCxn id="64" idx="4"/>
            </p:cNvCxnSpPr>
            <p:nvPr/>
          </p:nvCxnSpPr>
          <p:spPr>
            <a:xfrm flipV="1">
              <a:off x="8745461" y="3396580"/>
              <a:ext cx="253736" cy="535382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918DE067-E929-84E3-1BC7-988183A6F5FC}"/>
                </a:ext>
              </a:extLst>
            </p:cNvPr>
            <p:cNvCxnSpPr>
              <a:cxnSpLocks/>
              <a:stCxn id="66" idx="2"/>
              <a:endCxn id="64" idx="6"/>
            </p:cNvCxnSpPr>
            <p:nvPr/>
          </p:nvCxnSpPr>
          <p:spPr>
            <a:xfrm flipH="1">
              <a:off x="9179197" y="3091556"/>
              <a:ext cx="533938" cy="125024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1E748FCD-3CFC-C90D-C6E4-CFE0D7351A31}"/>
                </a:ext>
              </a:extLst>
            </p:cNvPr>
            <p:cNvCxnSpPr>
              <a:cxnSpLocks/>
              <a:stCxn id="67" idx="2"/>
              <a:endCxn id="63" idx="6"/>
            </p:cNvCxnSpPr>
            <p:nvPr/>
          </p:nvCxnSpPr>
          <p:spPr>
            <a:xfrm flipH="1" flipV="1">
              <a:off x="8925461" y="4111962"/>
              <a:ext cx="416689" cy="241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Flowchart: Connector 72">
              <a:extLst>
                <a:ext uri="{FF2B5EF4-FFF2-40B4-BE49-F238E27FC236}">
                  <a16:creationId xmlns:a16="http://schemas.microsoft.com/office/drawing/2014/main" id="{1D02429C-E3FC-4175-D71D-8D26F2BA6557}"/>
                </a:ext>
              </a:extLst>
            </p:cNvPr>
            <p:cNvSpPr/>
            <p:nvPr/>
          </p:nvSpPr>
          <p:spPr>
            <a:xfrm>
              <a:off x="10228544" y="2180191"/>
              <a:ext cx="360000" cy="360000"/>
            </a:xfrm>
            <a:prstGeom prst="flowChartConnector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CFB4C0F6-E3B8-89F9-183B-DB0F55434F3C}"/>
                </a:ext>
              </a:extLst>
            </p:cNvPr>
            <p:cNvCxnSpPr>
              <a:cxnSpLocks/>
              <a:stCxn id="66" idx="7"/>
              <a:endCxn id="73" idx="3"/>
            </p:cNvCxnSpPr>
            <p:nvPr/>
          </p:nvCxnSpPr>
          <p:spPr>
            <a:xfrm flipV="1">
              <a:off x="10020414" y="2487470"/>
              <a:ext cx="260851" cy="476807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D94F379B-30BD-C488-F178-4A2A18F0876B}"/>
                </a:ext>
              </a:extLst>
            </p:cNvPr>
            <p:cNvCxnSpPr>
              <a:cxnSpLocks/>
              <a:stCxn id="66" idx="1"/>
              <a:endCxn id="62" idx="5"/>
            </p:cNvCxnSpPr>
            <p:nvPr/>
          </p:nvCxnSpPr>
          <p:spPr>
            <a:xfrm flipH="1" flipV="1">
              <a:off x="9495513" y="2397395"/>
              <a:ext cx="270343" cy="566882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4D3A3EE3-685E-B3F3-CA3D-DFC6BEC3D8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319369"/>
              </p:ext>
            </p:extLst>
          </p:nvPr>
        </p:nvGraphicFramePr>
        <p:xfrm>
          <a:off x="1033908" y="3097520"/>
          <a:ext cx="1597653" cy="19908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97653">
                  <a:extLst>
                    <a:ext uri="{9D8B030D-6E8A-4147-A177-3AD203B41FA5}">
                      <a16:colId xmlns:a16="http://schemas.microsoft.com/office/drawing/2014/main" val="11242742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8934194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endParaRPr lang="en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4922971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endParaRPr lang="en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6049490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endParaRPr lang="en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4727653"/>
                  </a:ext>
                </a:extLst>
              </a:tr>
            </a:tbl>
          </a:graphicData>
        </a:graphic>
      </p:graphicFrame>
      <p:sp>
        <p:nvSpPr>
          <p:cNvPr id="77" name="Flowchart: Connector 76">
            <a:extLst>
              <a:ext uri="{FF2B5EF4-FFF2-40B4-BE49-F238E27FC236}">
                <a16:creationId xmlns:a16="http://schemas.microsoft.com/office/drawing/2014/main" id="{9CBB75FB-4444-30C5-2947-163CF3EF6DA8}"/>
              </a:ext>
            </a:extLst>
          </p:cNvPr>
          <p:cNvSpPr/>
          <p:nvPr/>
        </p:nvSpPr>
        <p:spPr>
          <a:xfrm>
            <a:off x="1655395" y="4092940"/>
            <a:ext cx="360000" cy="360000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ysClr val="windowText" lastClr="000000"/>
              </a:solidFill>
            </a:endParaRPr>
          </a:p>
        </p:txBody>
      </p:sp>
      <p:sp>
        <p:nvSpPr>
          <p:cNvPr id="78" name="Flowchart: Connector 77">
            <a:extLst>
              <a:ext uri="{FF2B5EF4-FFF2-40B4-BE49-F238E27FC236}">
                <a16:creationId xmlns:a16="http://schemas.microsoft.com/office/drawing/2014/main" id="{7297F80D-4AF3-43B3-94A6-D1067136EB9A}"/>
              </a:ext>
            </a:extLst>
          </p:cNvPr>
          <p:cNvSpPr/>
          <p:nvPr/>
        </p:nvSpPr>
        <p:spPr>
          <a:xfrm>
            <a:off x="1652734" y="3545107"/>
            <a:ext cx="360000" cy="360000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ysClr val="windowText" lastClr="000000"/>
              </a:solidFill>
            </a:endParaRPr>
          </a:p>
        </p:txBody>
      </p:sp>
      <p:sp>
        <p:nvSpPr>
          <p:cNvPr id="79" name="Flowchart: Connector 78">
            <a:extLst>
              <a:ext uri="{FF2B5EF4-FFF2-40B4-BE49-F238E27FC236}">
                <a16:creationId xmlns:a16="http://schemas.microsoft.com/office/drawing/2014/main" id="{B1AEFFCB-FE31-EC4F-C3DA-59CC2D5C33C8}"/>
              </a:ext>
            </a:extLst>
          </p:cNvPr>
          <p:cNvSpPr/>
          <p:nvPr/>
        </p:nvSpPr>
        <p:spPr>
          <a:xfrm>
            <a:off x="1652734" y="4639687"/>
            <a:ext cx="360000" cy="360000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ysClr val="windowText" lastClr="000000"/>
              </a:solidFill>
            </a:endParaRPr>
          </a:p>
        </p:txBody>
      </p:sp>
      <p:sp>
        <p:nvSpPr>
          <p:cNvPr id="80" name="Content Placeholder 3">
            <a:extLst>
              <a:ext uri="{FF2B5EF4-FFF2-40B4-BE49-F238E27FC236}">
                <a16:creationId xmlns:a16="http://schemas.microsoft.com/office/drawing/2014/main" id="{7BF424F9-10AD-AA43-F824-9BEA9B03528D}"/>
              </a:ext>
            </a:extLst>
          </p:cNvPr>
          <p:cNvSpPr txBox="1">
            <a:spLocks/>
          </p:cNvSpPr>
          <p:nvPr/>
        </p:nvSpPr>
        <p:spPr>
          <a:xfrm>
            <a:off x="1033908" y="5280435"/>
            <a:ext cx="1597653" cy="3672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Tabular Data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606418043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578AF98-DD32-4443-AFE5-519E84075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Neural Networks (GNNs) Introduction (2)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DE87D3-0C64-42B4-2967-A7D2544F69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375" y="1271538"/>
            <a:ext cx="10783229" cy="4351338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One big difference between GNNs and conventional neural networks is that we </a:t>
            </a:r>
            <a:r>
              <a:rPr lang="en-US" b="1" dirty="0"/>
              <a:t>explicitly model relationships between data examples</a:t>
            </a:r>
            <a:r>
              <a:rPr lang="en-US" dirty="0"/>
              <a:t> and don’t have an </a:t>
            </a:r>
            <a:r>
              <a:rPr lang="en-US" dirty="0" err="1"/>
              <a:t>i.i.d.</a:t>
            </a:r>
            <a:r>
              <a:rPr lang="en-US" dirty="0"/>
              <a:t> assumption of examples. The technical term that is used is that we have a </a:t>
            </a:r>
            <a:r>
              <a:rPr lang="en-US" b="1" dirty="0"/>
              <a:t>relational inductive bias</a:t>
            </a:r>
            <a:r>
              <a:rPr lang="en-US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There are some challenges with GNNs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dirty="0"/>
              <a:t>Networks are complex!</a:t>
            </a:r>
          </a:p>
          <a:p>
            <a:pPr marL="1485900" lvl="2" indent="-342900">
              <a:buFont typeface="Arial" panose="020B0604020202020204" pitchFamily="34" charset="0"/>
              <a:buChar char="•"/>
            </a:pPr>
            <a:r>
              <a:rPr lang="en-US" dirty="0"/>
              <a:t>Arbitrary size and complex topological structure (i.e., no spatial locality like grids)</a:t>
            </a:r>
          </a:p>
          <a:p>
            <a:pPr marL="1485900" lvl="2" indent="-342900">
              <a:buFont typeface="Arial" panose="020B0604020202020204" pitchFamily="34" charset="0"/>
              <a:buChar char="•"/>
            </a:pPr>
            <a:r>
              <a:rPr lang="en-US" dirty="0"/>
              <a:t>No fixed node ordering or reference point</a:t>
            </a:r>
          </a:p>
          <a:p>
            <a:pPr marL="1485900" lvl="2" indent="-342900">
              <a:buFont typeface="Arial" panose="020B0604020202020204" pitchFamily="34" charset="0"/>
              <a:buChar char="•"/>
            </a:pPr>
            <a:r>
              <a:rPr lang="en-US" dirty="0"/>
              <a:t>Often dynamic with multimodal features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1028700" lvl="1" indent="-342900">
              <a:buFont typeface="Arial" panose="020B0604020202020204" pitchFamily="34" charset="0"/>
              <a:buChar char="•"/>
            </a:pPr>
            <a:endParaRPr lang="en-US" sz="1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319F16-81B6-C6E3-7935-8232B3C62C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3876" y="3909638"/>
            <a:ext cx="6912764" cy="2140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683508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15E58D4-4728-8854-EAC2-1FF2D3F090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396" y="1945758"/>
            <a:ext cx="6628284" cy="409545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6578AF98-DD32-4443-AFE5-519E84075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Neural Networks (GNNs) Introduction (3)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DE87D3-0C64-42B4-2967-A7D2544F69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375" y="1271538"/>
            <a:ext cx="10783229" cy="4351338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Develop neural networks that are broadly applicable and tackle these kind of challenges.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Graphs are one of the new frontiers of deep learning and representation learning research!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1028700" lvl="1" indent="-342900">
              <a:buFont typeface="Arial" panose="020B0604020202020204" pitchFamily="34" charset="0"/>
              <a:buChar char="•"/>
            </a:pPr>
            <a:endParaRPr lang="en-US" sz="1400" dirty="0"/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85C65D03-EA76-E15E-33D9-5D115AF5E5A4}"/>
              </a:ext>
            </a:extLst>
          </p:cNvPr>
          <p:cNvSpPr txBox="1">
            <a:spLocks/>
          </p:cNvSpPr>
          <p:nvPr/>
        </p:nvSpPr>
        <p:spPr>
          <a:xfrm>
            <a:off x="7613852" y="3212301"/>
            <a:ext cx="3592580" cy="26197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 neural network architecture should allow end-to-end modelling with networks as input to different types of prediction as output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1028700" lvl="1" indent="-342900">
              <a:buFont typeface="Arial" panose="020B0604020202020204" pitchFamily="34" charset="0"/>
              <a:buChar char="•"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976886238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578AF98-DD32-4443-AFE5-519E84075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Representation Learning (1)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AE9A23-6E70-47BE-F3D2-012DA98187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376" y="1184629"/>
            <a:ext cx="7800805" cy="4719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817698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46D488A-F04D-4C49-B100-0ECB98092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Computer Vision Overview (1)</a:t>
            </a:r>
            <a:endParaRPr lang="en-DE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40D6526-698F-576E-55AF-E1415FB0BA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375" y="1271538"/>
            <a:ext cx="10783229" cy="4351338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Computer Vision is defined as </a:t>
            </a:r>
            <a:r>
              <a:rPr lang="en-US" b="1" dirty="0"/>
              <a:t>the field of study that seeks to develop techniques to help computers “see” and understand the content of digital images (incl. videos)</a:t>
            </a:r>
            <a:r>
              <a:rPr lang="en-US" dirty="0"/>
              <a:t>. At an abstract level, the goal of computer vision problems is to </a:t>
            </a:r>
            <a:r>
              <a:rPr lang="en-US" b="1" dirty="0"/>
              <a:t>use the observed image data to infer something about the world</a:t>
            </a:r>
            <a:r>
              <a:rPr lang="en-US" dirty="0"/>
              <a:t>. (</a:t>
            </a:r>
            <a:r>
              <a:rPr lang="en-US" dirty="0">
                <a:hlinkClick r:id="rId3"/>
              </a:rPr>
              <a:t>https://machinelearningmastery.com/what-is-computer-vision/</a:t>
            </a:r>
            <a:r>
              <a:rPr lang="en-US" dirty="0"/>
              <a:t>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Typically, developed </a:t>
            </a:r>
            <a:r>
              <a:rPr lang="en-US" b="1" dirty="0"/>
              <a:t>methods attempt to reproduce the capability of human vision</a:t>
            </a:r>
            <a:r>
              <a:rPr lang="en-US" dirty="0"/>
              <a:t>. As such it can be called a </a:t>
            </a:r>
            <a:r>
              <a:rPr lang="en-US" b="1" dirty="0"/>
              <a:t>subfield of artificial intelligence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94382178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578AF98-DD32-4443-AFE5-519E84075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Representation Learning (2)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9B76E3-B4FE-ABA9-5573-41DEDE4293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376" y="1183368"/>
            <a:ext cx="8195769" cy="4855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042298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578AF98-DD32-4443-AFE5-519E84075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Notions of Graphs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A367C8-E906-3390-74E4-86A5C17397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375" y="1271538"/>
            <a:ext cx="10783229" cy="4351338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 graph G can be defined as G = (V, E), where V is the set of nodes, and E are the edges between them.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There are many variations of graphs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dirty="0"/>
              <a:t>Directed vs undirected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dirty="0"/>
              <a:t>With or without node features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dirty="0"/>
              <a:t>With or without edge features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dirty="0"/>
              <a:t>Multiple edges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dirty="0"/>
              <a:t>Multiple edge types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dirty="0"/>
              <a:t>Self loops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dirty="0"/>
              <a:t>…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1028700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D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308277D-D0CA-138A-234D-275D015BCB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2014" y="4722406"/>
            <a:ext cx="1696226" cy="138210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CFEAA79-EDC3-259C-251C-3597FA0EFC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6560" y="1801707"/>
            <a:ext cx="5521168" cy="4302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952522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578AF98-DD32-4443-AFE5-519E84075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Prediction Tasks with Graphs</a:t>
            </a:r>
          </a:p>
        </p:txBody>
      </p:sp>
      <p:sp>
        <p:nvSpPr>
          <p:cNvPr id="145" name="Content Placeholder 3">
            <a:extLst>
              <a:ext uri="{FF2B5EF4-FFF2-40B4-BE49-F238E27FC236}">
                <a16:creationId xmlns:a16="http://schemas.microsoft.com/office/drawing/2014/main" id="{8EBAD2C1-5F6B-9D7E-0BF4-1D9D7389E22B}"/>
              </a:ext>
            </a:extLst>
          </p:cNvPr>
          <p:cNvSpPr txBox="1">
            <a:spLocks/>
          </p:cNvSpPr>
          <p:nvPr/>
        </p:nvSpPr>
        <p:spPr>
          <a:xfrm>
            <a:off x="723922" y="4295394"/>
            <a:ext cx="2190466" cy="4351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Node Prediction</a:t>
            </a:r>
            <a:endParaRPr lang="en-DE" dirty="0"/>
          </a:p>
        </p:txBody>
      </p: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893DFEB1-B1FF-367B-DD9C-050FAF682BE2}"/>
              </a:ext>
            </a:extLst>
          </p:cNvPr>
          <p:cNvGrpSpPr/>
          <p:nvPr/>
        </p:nvGrpSpPr>
        <p:grpSpPr>
          <a:xfrm>
            <a:off x="852245" y="2123990"/>
            <a:ext cx="2094116" cy="1993471"/>
            <a:chOff x="8273001" y="2090116"/>
            <a:chExt cx="2315543" cy="2204256"/>
          </a:xfrm>
          <a:solidFill>
            <a:schemeClr val="tx1"/>
          </a:solidFill>
        </p:grpSpPr>
        <p:sp>
          <p:nvSpPr>
            <p:cNvPr id="6" name="Flowchart: Connector 5">
              <a:extLst>
                <a:ext uri="{FF2B5EF4-FFF2-40B4-BE49-F238E27FC236}">
                  <a16:creationId xmlns:a16="http://schemas.microsoft.com/office/drawing/2014/main" id="{A05F720C-47AF-B9C1-F180-0D0194AD947B}"/>
                </a:ext>
              </a:extLst>
            </p:cNvPr>
            <p:cNvSpPr/>
            <p:nvPr/>
          </p:nvSpPr>
          <p:spPr>
            <a:xfrm>
              <a:off x="9188234" y="2090116"/>
              <a:ext cx="360000" cy="360000"/>
            </a:xfrm>
            <a:prstGeom prst="flowChartConnector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4" name="Flowchart: Connector 13">
              <a:extLst>
                <a:ext uri="{FF2B5EF4-FFF2-40B4-BE49-F238E27FC236}">
                  <a16:creationId xmlns:a16="http://schemas.microsoft.com/office/drawing/2014/main" id="{E9B6A008-20F3-301E-4B8A-B1933E28D2F3}"/>
                </a:ext>
              </a:extLst>
            </p:cNvPr>
            <p:cNvSpPr/>
            <p:nvPr/>
          </p:nvSpPr>
          <p:spPr>
            <a:xfrm>
              <a:off x="8565461" y="3931962"/>
              <a:ext cx="360000" cy="360000"/>
            </a:xfrm>
            <a:prstGeom prst="flowChartConnector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5" name="Flowchart: Connector 14">
              <a:extLst>
                <a:ext uri="{FF2B5EF4-FFF2-40B4-BE49-F238E27FC236}">
                  <a16:creationId xmlns:a16="http://schemas.microsoft.com/office/drawing/2014/main" id="{49903713-D56F-27E5-6DD7-E531E42C6ED5}"/>
                </a:ext>
              </a:extLst>
            </p:cNvPr>
            <p:cNvSpPr/>
            <p:nvPr/>
          </p:nvSpPr>
          <p:spPr>
            <a:xfrm>
              <a:off x="8819197" y="3036580"/>
              <a:ext cx="360000" cy="360000"/>
            </a:xfrm>
            <a:prstGeom prst="flowChartConnector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6" name="Flowchart: Connector 15">
              <a:extLst>
                <a:ext uri="{FF2B5EF4-FFF2-40B4-BE49-F238E27FC236}">
                  <a16:creationId xmlns:a16="http://schemas.microsoft.com/office/drawing/2014/main" id="{418E5C12-EB29-2AA9-1223-FDB3FACD20B4}"/>
                </a:ext>
              </a:extLst>
            </p:cNvPr>
            <p:cNvSpPr/>
            <p:nvPr/>
          </p:nvSpPr>
          <p:spPr>
            <a:xfrm>
              <a:off x="8273001" y="2540191"/>
              <a:ext cx="360000" cy="360000"/>
            </a:xfrm>
            <a:prstGeom prst="flowChartConnector">
              <a:avLst/>
            </a:prstGeom>
            <a:solidFill>
              <a:schemeClr val="accent3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7" name="Flowchart: Connector 16">
              <a:extLst>
                <a:ext uri="{FF2B5EF4-FFF2-40B4-BE49-F238E27FC236}">
                  <a16:creationId xmlns:a16="http://schemas.microsoft.com/office/drawing/2014/main" id="{159E36A5-06BA-667A-3F9C-1BDF1D391D22}"/>
                </a:ext>
              </a:extLst>
            </p:cNvPr>
            <p:cNvSpPr/>
            <p:nvPr/>
          </p:nvSpPr>
          <p:spPr>
            <a:xfrm>
              <a:off x="9713135" y="2911556"/>
              <a:ext cx="360000" cy="360000"/>
            </a:xfrm>
            <a:prstGeom prst="flowChartConnector">
              <a:avLst/>
            </a:prstGeom>
            <a:solidFill>
              <a:schemeClr val="accent3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8" name="Flowchart: Connector 17">
              <a:extLst>
                <a:ext uri="{FF2B5EF4-FFF2-40B4-BE49-F238E27FC236}">
                  <a16:creationId xmlns:a16="http://schemas.microsoft.com/office/drawing/2014/main" id="{5EE1F695-A068-F900-BA6C-D644466B114A}"/>
                </a:ext>
              </a:extLst>
            </p:cNvPr>
            <p:cNvSpPr/>
            <p:nvPr/>
          </p:nvSpPr>
          <p:spPr>
            <a:xfrm>
              <a:off x="9342150" y="3934372"/>
              <a:ext cx="360000" cy="360000"/>
            </a:xfrm>
            <a:prstGeom prst="flowChartConnector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8F720157-03D7-26B0-C2B3-DFDFCF9FFB02}"/>
                </a:ext>
              </a:extLst>
            </p:cNvPr>
            <p:cNvCxnSpPr>
              <a:cxnSpLocks/>
              <a:stCxn id="16" idx="7"/>
              <a:endCxn id="6" idx="2"/>
            </p:cNvCxnSpPr>
            <p:nvPr/>
          </p:nvCxnSpPr>
          <p:spPr>
            <a:xfrm flipV="1">
              <a:off x="8580280" y="2270116"/>
              <a:ext cx="607954" cy="322796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CE9AB58-ED01-BFDF-E3E6-3B6D628CB99C}"/>
                </a:ext>
              </a:extLst>
            </p:cNvPr>
            <p:cNvCxnSpPr>
              <a:cxnSpLocks/>
              <a:stCxn id="16" idx="5"/>
              <a:endCxn id="15" idx="1"/>
            </p:cNvCxnSpPr>
            <p:nvPr/>
          </p:nvCxnSpPr>
          <p:spPr>
            <a:xfrm>
              <a:off x="8580280" y="2847470"/>
              <a:ext cx="291638" cy="241831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151CCC8E-7F2D-B713-3613-E45355CB761E}"/>
                </a:ext>
              </a:extLst>
            </p:cNvPr>
            <p:cNvCxnSpPr>
              <a:cxnSpLocks/>
              <a:stCxn id="14" idx="0"/>
              <a:endCxn id="15" idx="4"/>
            </p:cNvCxnSpPr>
            <p:nvPr/>
          </p:nvCxnSpPr>
          <p:spPr>
            <a:xfrm flipV="1">
              <a:off x="8745461" y="3396580"/>
              <a:ext cx="253736" cy="535382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0C8A8C43-3C69-C2FC-1F52-D6C24BBE37B1}"/>
                </a:ext>
              </a:extLst>
            </p:cNvPr>
            <p:cNvCxnSpPr>
              <a:cxnSpLocks/>
              <a:stCxn id="17" idx="2"/>
              <a:endCxn id="15" idx="6"/>
            </p:cNvCxnSpPr>
            <p:nvPr/>
          </p:nvCxnSpPr>
          <p:spPr>
            <a:xfrm flipH="1">
              <a:off x="9179197" y="3091556"/>
              <a:ext cx="533938" cy="125024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3345F0AE-F830-2D47-E160-62BB037A947D}"/>
                </a:ext>
              </a:extLst>
            </p:cNvPr>
            <p:cNvCxnSpPr>
              <a:cxnSpLocks/>
              <a:stCxn id="18" idx="2"/>
              <a:endCxn id="14" idx="6"/>
            </p:cNvCxnSpPr>
            <p:nvPr/>
          </p:nvCxnSpPr>
          <p:spPr>
            <a:xfrm flipH="1" flipV="1">
              <a:off x="8925461" y="4111962"/>
              <a:ext cx="416689" cy="241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6" name="Flowchart: Connector 155">
              <a:extLst>
                <a:ext uri="{FF2B5EF4-FFF2-40B4-BE49-F238E27FC236}">
                  <a16:creationId xmlns:a16="http://schemas.microsoft.com/office/drawing/2014/main" id="{FE5E020D-A0C1-EA5B-698B-0045B3FE5067}"/>
                </a:ext>
              </a:extLst>
            </p:cNvPr>
            <p:cNvSpPr/>
            <p:nvPr/>
          </p:nvSpPr>
          <p:spPr>
            <a:xfrm>
              <a:off x="10228544" y="2180191"/>
              <a:ext cx="360000" cy="360000"/>
            </a:xfrm>
            <a:prstGeom prst="flowChartConnector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60D7C7E5-F891-584D-74F0-FCD55E76C840}"/>
                </a:ext>
              </a:extLst>
            </p:cNvPr>
            <p:cNvCxnSpPr>
              <a:cxnSpLocks/>
              <a:stCxn id="17" idx="7"/>
              <a:endCxn id="156" idx="3"/>
            </p:cNvCxnSpPr>
            <p:nvPr/>
          </p:nvCxnSpPr>
          <p:spPr>
            <a:xfrm flipV="1">
              <a:off x="10020414" y="2487470"/>
              <a:ext cx="260851" cy="476807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71DDDFBD-51F2-7221-9DF6-751751EBC15F}"/>
                </a:ext>
              </a:extLst>
            </p:cNvPr>
            <p:cNvCxnSpPr>
              <a:cxnSpLocks/>
              <a:stCxn id="17" idx="1"/>
              <a:endCxn id="6" idx="4"/>
            </p:cNvCxnSpPr>
            <p:nvPr/>
          </p:nvCxnSpPr>
          <p:spPr>
            <a:xfrm flipH="1" flipV="1">
              <a:off x="9368234" y="2450116"/>
              <a:ext cx="397622" cy="514161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6" name="Content Placeholder 3">
            <a:extLst>
              <a:ext uri="{FF2B5EF4-FFF2-40B4-BE49-F238E27FC236}">
                <a16:creationId xmlns:a16="http://schemas.microsoft.com/office/drawing/2014/main" id="{3293AB79-3044-298F-41ED-73001E4266B9}"/>
              </a:ext>
            </a:extLst>
          </p:cNvPr>
          <p:cNvSpPr txBox="1">
            <a:spLocks/>
          </p:cNvSpPr>
          <p:nvPr/>
        </p:nvSpPr>
        <p:spPr>
          <a:xfrm>
            <a:off x="3442945" y="4291569"/>
            <a:ext cx="2190466" cy="4351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Link / Edge Prediction</a:t>
            </a:r>
            <a:endParaRPr lang="en-DE" dirty="0"/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7D9BFB6F-88CC-C6F2-F737-F96A1441C121}"/>
              </a:ext>
            </a:extLst>
          </p:cNvPr>
          <p:cNvGrpSpPr/>
          <p:nvPr/>
        </p:nvGrpSpPr>
        <p:grpSpPr>
          <a:xfrm>
            <a:off x="3555848" y="2145998"/>
            <a:ext cx="2094116" cy="1993471"/>
            <a:chOff x="8273001" y="2090116"/>
            <a:chExt cx="2315543" cy="2204256"/>
          </a:xfrm>
          <a:solidFill>
            <a:schemeClr val="tx1"/>
          </a:solidFill>
        </p:grpSpPr>
        <p:sp>
          <p:nvSpPr>
            <p:cNvPr id="89" name="Flowchart: Connector 88">
              <a:extLst>
                <a:ext uri="{FF2B5EF4-FFF2-40B4-BE49-F238E27FC236}">
                  <a16:creationId xmlns:a16="http://schemas.microsoft.com/office/drawing/2014/main" id="{A03BF432-02C8-23CB-2134-F74788C008AE}"/>
                </a:ext>
              </a:extLst>
            </p:cNvPr>
            <p:cNvSpPr/>
            <p:nvPr/>
          </p:nvSpPr>
          <p:spPr>
            <a:xfrm>
              <a:off x="9188234" y="2090116"/>
              <a:ext cx="360000" cy="360000"/>
            </a:xfrm>
            <a:prstGeom prst="flowChartConnector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90" name="Flowchart: Connector 89">
              <a:extLst>
                <a:ext uri="{FF2B5EF4-FFF2-40B4-BE49-F238E27FC236}">
                  <a16:creationId xmlns:a16="http://schemas.microsoft.com/office/drawing/2014/main" id="{7D20F10E-5A2F-A9E6-9145-A59E8F324147}"/>
                </a:ext>
              </a:extLst>
            </p:cNvPr>
            <p:cNvSpPr/>
            <p:nvPr/>
          </p:nvSpPr>
          <p:spPr>
            <a:xfrm>
              <a:off x="8565461" y="3931962"/>
              <a:ext cx="360000" cy="360000"/>
            </a:xfrm>
            <a:prstGeom prst="flowChartConnector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91" name="Flowchart: Connector 90">
              <a:extLst>
                <a:ext uri="{FF2B5EF4-FFF2-40B4-BE49-F238E27FC236}">
                  <a16:creationId xmlns:a16="http://schemas.microsoft.com/office/drawing/2014/main" id="{C5F78D64-0239-566D-51C7-751CFE5CE2B7}"/>
                </a:ext>
              </a:extLst>
            </p:cNvPr>
            <p:cNvSpPr/>
            <p:nvPr/>
          </p:nvSpPr>
          <p:spPr>
            <a:xfrm>
              <a:off x="8819197" y="3036580"/>
              <a:ext cx="360000" cy="360000"/>
            </a:xfrm>
            <a:prstGeom prst="flowChartConnector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92" name="Flowchart: Connector 91">
              <a:extLst>
                <a:ext uri="{FF2B5EF4-FFF2-40B4-BE49-F238E27FC236}">
                  <a16:creationId xmlns:a16="http://schemas.microsoft.com/office/drawing/2014/main" id="{3D1204D4-ABF1-622C-E49F-0F197B0B25FC}"/>
                </a:ext>
              </a:extLst>
            </p:cNvPr>
            <p:cNvSpPr/>
            <p:nvPr/>
          </p:nvSpPr>
          <p:spPr>
            <a:xfrm>
              <a:off x="8273001" y="2540191"/>
              <a:ext cx="360000" cy="360000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00" name="Flowchart: Connector 99">
              <a:extLst>
                <a:ext uri="{FF2B5EF4-FFF2-40B4-BE49-F238E27FC236}">
                  <a16:creationId xmlns:a16="http://schemas.microsoft.com/office/drawing/2014/main" id="{D4321B49-CDB9-633D-E8E2-6649A8C08387}"/>
                </a:ext>
              </a:extLst>
            </p:cNvPr>
            <p:cNvSpPr/>
            <p:nvPr/>
          </p:nvSpPr>
          <p:spPr>
            <a:xfrm>
              <a:off x="9713135" y="2911556"/>
              <a:ext cx="360000" cy="360000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01" name="Flowchart: Connector 100">
              <a:extLst>
                <a:ext uri="{FF2B5EF4-FFF2-40B4-BE49-F238E27FC236}">
                  <a16:creationId xmlns:a16="http://schemas.microsoft.com/office/drawing/2014/main" id="{80249DB4-DFFC-9E05-DA90-CA267CF3E373}"/>
                </a:ext>
              </a:extLst>
            </p:cNvPr>
            <p:cNvSpPr/>
            <p:nvPr/>
          </p:nvSpPr>
          <p:spPr>
            <a:xfrm>
              <a:off x="9342150" y="3934372"/>
              <a:ext cx="360000" cy="360000"/>
            </a:xfrm>
            <a:prstGeom prst="flowChartConnector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E969CF48-9665-FCE1-2668-2B2324DED100}"/>
                </a:ext>
              </a:extLst>
            </p:cNvPr>
            <p:cNvCxnSpPr>
              <a:cxnSpLocks/>
              <a:stCxn id="92" idx="7"/>
              <a:endCxn id="89" idx="2"/>
            </p:cNvCxnSpPr>
            <p:nvPr/>
          </p:nvCxnSpPr>
          <p:spPr>
            <a:xfrm flipV="1">
              <a:off x="8580280" y="2270116"/>
              <a:ext cx="607954" cy="322796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13D87110-ACFC-CE5C-8457-22D297F4D8D1}"/>
                </a:ext>
              </a:extLst>
            </p:cNvPr>
            <p:cNvCxnSpPr>
              <a:cxnSpLocks/>
              <a:stCxn id="92" idx="5"/>
              <a:endCxn id="91" idx="1"/>
            </p:cNvCxnSpPr>
            <p:nvPr/>
          </p:nvCxnSpPr>
          <p:spPr>
            <a:xfrm>
              <a:off x="8580280" y="2847470"/>
              <a:ext cx="291638" cy="241831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CF8DD22C-9EA6-6A82-085C-AAAAA17115C5}"/>
                </a:ext>
              </a:extLst>
            </p:cNvPr>
            <p:cNvCxnSpPr>
              <a:cxnSpLocks/>
              <a:stCxn id="90" idx="0"/>
              <a:endCxn id="91" idx="4"/>
            </p:cNvCxnSpPr>
            <p:nvPr/>
          </p:nvCxnSpPr>
          <p:spPr>
            <a:xfrm flipV="1">
              <a:off x="8745461" y="3396580"/>
              <a:ext cx="253736" cy="535382"/>
            </a:xfrm>
            <a:prstGeom prst="line">
              <a:avLst/>
            </a:prstGeom>
            <a:ln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65B9DCEB-7008-6558-FEDB-9D937004CB51}"/>
                </a:ext>
              </a:extLst>
            </p:cNvPr>
            <p:cNvCxnSpPr>
              <a:cxnSpLocks/>
              <a:stCxn id="100" idx="2"/>
              <a:endCxn id="91" idx="6"/>
            </p:cNvCxnSpPr>
            <p:nvPr/>
          </p:nvCxnSpPr>
          <p:spPr>
            <a:xfrm flipH="1">
              <a:off x="9179197" y="3091556"/>
              <a:ext cx="533938" cy="125024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9DFDC9DA-BB81-FC42-6EC7-FBA8F6F37315}"/>
                </a:ext>
              </a:extLst>
            </p:cNvPr>
            <p:cNvCxnSpPr>
              <a:cxnSpLocks/>
              <a:stCxn id="101" idx="2"/>
              <a:endCxn id="90" idx="6"/>
            </p:cNvCxnSpPr>
            <p:nvPr/>
          </p:nvCxnSpPr>
          <p:spPr>
            <a:xfrm flipH="1" flipV="1">
              <a:off x="8925461" y="4111962"/>
              <a:ext cx="416689" cy="241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0" name="Flowchart: Connector 109">
              <a:extLst>
                <a:ext uri="{FF2B5EF4-FFF2-40B4-BE49-F238E27FC236}">
                  <a16:creationId xmlns:a16="http://schemas.microsoft.com/office/drawing/2014/main" id="{BECCAFA7-94A3-095D-AA04-A7B58B5CEA8A}"/>
                </a:ext>
              </a:extLst>
            </p:cNvPr>
            <p:cNvSpPr/>
            <p:nvPr/>
          </p:nvSpPr>
          <p:spPr>
            <a:xfrm>
              <a:off x="10228544" y="2180191"/>
              <a:ext cx="360000" cy="360000"/>
            </a:xfrm>
            <a:prstGeom prst="flowChartConnector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99A697C8-99E2-73E9-BB59-475E08BD2A5F}"/>
                </a:ext>
              </a:extLst>
            </p:cNvPr>
            <p:cNvCxnSpPr>
              <a:cxnSpLocks/>
              <a:stCxn id="100" idx="7"/>
              <a:endCxn id="110" idx="3"/>
            </p:cNvCxnSpPr>
            <p:nvPr/>
          </p:nvCxnSpPr>
          <p:spPr>
            <a:xfrm flipV="1">
              <a:off x="10020414" y="2487470"/>
              <a:ext cx="260851" cy="476807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D661D52C-0484-F906-62BA-36AE146D74B3}"/>
                </a:ext>
              </a:extLst>
            </p:cNvPr>
            <p:cNvCxnSpPr>
              <a:cxnSpLocks/>
              <a:stCxn id="100" idx="1"/>
              <a:endCxn id="89" idx="5"/>
            </p:cNvCxnSpPr>
            <p:nvPr/>
          </p:nvCxnSpPr>
          <p:spPr>
            <a:xfrm flipH="1" flipV="1">
              <a:off x="9495513" y="2397395"/>
              <a:ext cx="270343" cy="566882"/>
            </a:xfrm>
            <a:prstGeom prst="line">
              <a:avLst/>
            </a:prstGeom>
            <a:ln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14" name="Content Placeholder 3">
            <a:extLst>
              <a:ext uri="{FF2B5EF4-FFF2-40B4-BE49-F238E27FC236}">
                <a16:creationId xmlns:a16="http://schemas.microsoft.com/office/drawing/2014/main" id="{3544B4F5-7CEC-D20B-DFE6-18E0B49ABD84}"/>
              </a:ext>
            </a:extLst>
          </p:cNvPr>
          <p:cNvSpPr txBox="1">
            <a:spLocks/>
          </p:cNvSpPr>
          <p:nvPr/>
        </p:nvSpPr>
        <p:spPr>
          <a:xfrm>
            <a:off x="8969368" y="4295394"/>
            <a:ext cx="2190466" cy="4351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Graph Prediction</a:t>
            </a:r>
            <a:br>
              <a:rPr lang="en-US" dirty="0"/>
            </a:br>
            <a:r>
              <a:rPr lang="en-US" dirty="0"/>
              <a:t>Graph Generation</a:t>
            </a:r>
            <a:endParaRPr lang="en-DE" dirty="0"/>
          </a:p>
        </p:txBody>
      </p: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D8F6FB17-B64A-39AB-3F9C-4388A3A4BD42}"/>
              </a:ext>
            </a:extLst>
          </p:cNvPr>
          <p:cNvGrpSpPr/>
          <p:nvPr/>
        </p:nvGrpSpPr>
        <p:grpSpPr>
          <a:xfrm>
            <a:off x="9209431" y="1819727"/>
            <a:ext cx="1100020" cy="1047152"/>
            <a:chOff x="8273001" y="2090116"/>
            <a:chExt cx="2315543" cy="2204256"/>
          </a:xfrm>
          <a:solidFill>
            <a:schemeClr val="tx1"/>
          </a:solidFill>
        </p:grpSpPr>
        <p:sp>
          <p:nvSpPr>
            <p:cNvPr id="117" name="Flowchart: Connector 116">
              <a:extLst>
                <a:ext uri="{FF2B5EF4-FFF2-40B4-BE49-F238E27FC236}">
                  <a16:creationId xmlns:a16="http://schemas.microsoft.com/office/drawing/2014/main" id="{CE46CE9E-B8C9-0D1D-436C-DCC46FC4D9F4}"/>
                </a:ext>
              </a:extLst>
            </p:cNvPr>
            <p:cNvSpPr/>
            <p:nvPr/>
          </p:nvSpPr>
          <p:spPr>
            <a:xfrm>
              <a:off x="9188234" y="2090116"/>
              <a:ext cx="360000" cy="360000"/>
            </a:xfrm>
            <a:prstGeom prst="flowChartConnector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19" name="Flowchart: Connector 118">
              <a:extLst>
                <a:ext uri="{FF2B5EF4-FFF2-40B4-BE49-F238E27FC236}">
                  <a16:creationId xmlns:a16="http://schemas.microsoft.com/office/drawing/2014/main" id="{F8F1D501-B895-EEF9-3C74-158806F22473}"/>
                </a:ext>
              </a:extLst>
            </p:cNvPr>
            <p:cNvSpPr/>
            <p:nvPr/>
          </p:nvSpPr>
          <p:spPr>
            <a:xfrm>
              <a:off x="8565461" y="3931962"/>
              <a:ext cx="360000" cy="360000"/>
            </a:xfrm>
            <a:prstGeom prst="flowChartConnector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20" name="Flowchart: Connector 119">
              <a:extLst>
                <a:ext uri="{FF2B5EF4-FFF2-40B4-BE49-F238E27FC236}">
                  <a16:creationId xmlns:a16="http://schemas.microsoft.com/office/drawing/2014/main" id="{FC21E51F-AEE4-F4F1-3DB1-813C1D7C8FBC}"/>
                </a:ext>
              </a:extLst>
            </p:cNvPr>
            <p:cNvSpPr/>
            <p:nvPr/>
          </p:nvSpPr>
          <p:spPr>
            <a:xfrm>
              <a:off x="8819197" y="3036580"/>
              <a:ext cx="360000" cy="360000"/>
            </a:xfrm>
            <a:prstGeom prst="flowChartConnector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22" name="Flowchart: Connector 121">
              <a:extLst>
                <a:ext uri="{FF2B5EF4-FFF2-40B4-BE49-F238E27FC236}">
                  <a16:creationId xmlns:a16="http://schemas.microsoft.com/office/drawing/2014/main" id="{2D5BD6F2-2A07-280D-052C-B7210FD317AD}"/>
                </a:ext>
              </a:extLst>
            </p:cNvPr>
            <p:cNvSpPr/>
            <p:nvPr/>
          </p:nvSpPr>
          <p:spPr>
            <a:xfrm>
              <a:off x="8273001" y="2540191"/>
              <a:ext cx="360000" cy="360000"/>
            </a:xfrm>
            <a:prstGeom prst="flowChartConnector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23" name="Flowchart: Connector 122">
              <a:extLst>
                <a:ext uri="{FF2B5EF4-FFF2-40B4-BE49-F238E27FC236}">
                  <a16:creationId xmlns:a16="http://schemas.microsoft.com/office/drawing/2014/main" id="{7D3BA646-8834-9DCA-FD32-6E4E1696F8FA}"/>
                </a:ext>
              </a:extLst>
            </p:cNvPr>
            <p:cNvSpPr/>
            <p:nvPr/>
          </p:nvSpPr>
          <p:spPr>
            <a:xfrm>
              <a:off x="9713135" y="2911556"/>
              <a:ext cx="360000" cy="360000"/>
            </a:xfrm>
            <a:prstGeom prst="flowChartConnector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25" name="Flowchart: Connector 124">
              <a:extLst>
                <a:ext uri="{FF2B5EF4-FFF2-40B4-BE49-F238E27FC236}">
                  <a16:creationId xmlns:a16="http://schemas.microsoft.com/office/drawing/2014/main" id="{12DA70DF-4E9B-1F91-FDE4-EA1F4FD35A93}"/>
                </a:ext>
              </a:extLst>
            </p:cNvPr>
            <p:cNvSpPr/>
            <p:nvPr/>
          </p:nvSpPr>
          <p:spPr>
            <a:xfrm>
              <a:off x="9342150" y="3934372"/>
              <a:ext cx="360000" cy="360000"/>
            </a:xfrm>
            <a:prstGeom prst="flowChartConnector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E56CB6C8-763F-93C4-C063-C6E059B881D5}"/>
                </a:ext>
              </a:extLst>
            </p:cNvPr>
            <p:cNvCxnSpPr>
              <a:cxnSpLocks/>
              <a:stCxn id="122" idx="7"/>
              <a:endCxn id="117" idx="2"/>
            </p:cNvCxnSpPr>
            <p:nvPr/>
          </p:nvCxnSpPr>
          <p:spPr>
            <a:xfrm flipV="1">
              <a:off x="8580280" y="2270116"/>
              <a:ext cx="607954" cy="322796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C88BCAD2-4838-B6C8-B663-3439A08DEEC7}"/>
                </a:ext>
              </a:extLst>
            </p:cNvPr>
            <p:cNvCxnSpPr>
              <a:cxnSpLocks/>
              <a:stCxn id="122" idx="5"/>
              <a:endCxn id="120" idx="1"/>
            </p:cNvCxnSpPr>
            <p:nvPr/>
          </p:nvCxnSpPr>
          <p:spPr>
            <a:xfrm>
              <a:off x="8580280" y="2847470"/>
              <a:ext cx="291638" cy="241831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80C5F4D3-3654-9D1C-B413-C320027AFA0E}"/>
                </a:ext>
              </a:extLst>
            </p:cNvPr>
            <p:cNvCxnSpPr>
              <a:cxnSpLocks/>
              <a:stCxn id="119" idx="0"/>
              <a:endCxn id="120" idx="4"/>
            </p:cNvCxnSpPr>
            <p:nvPr/>
          </p:nvCxnSpPr>
          <p:spPr>
            <a:xfrm flipV="1">
              <a:off x="8745461" y="3396580"/>
              <a:ext cx="253736" cy="535382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1ED499F4-9033-3AAD-0382-1B3E2E891AA0}"/>
                </a:ext>
              </a:extLst>
            </p:cNvPr>
            <p:cNvCxnSpPr>
              <a:cxnSpLocks/>
              <a:stCxn id="123" idx="2"/>
              <a:endCxn id="120" idx="6"/>
            </p:cNvCxnSpPr>
            <p:nvPr/>
          </p:nvCxnSpPr>
          <p:spPr>
            <a:xfrm flipH="1">
              <a:off x="9179197" y="3091556"/>
              <a:ext cx="533938" cy="125024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65D2B86A-12EF-BA8E-F422-7F469D35F685}"/>
                </a:ext>
              </a:extLst>
            </p:cNvPr>
            <p:cNvCxnSpPr>
              <a:cxnSpLocks/>
              <a:stCxn id="125" idx="2"/>
              <a:endCxn id="119" idx="6"/>
            </p:cNvCxnSpPr>
            <p:nvPr/>
          </p:nvCxnSpPr>
          <p:spPr>
            <a:xfrm flipH="1" flipV="1">
              <a:off x="8925461" y="4111962"/>
              <a:ext cx="416689" cy="241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3" name="Flowchart: Connector 132">
              <a:extLst>
                <a:ext uri="{FF2B5EF4-FFF2-40B4-BE49-F238E27FC236}">
                  <a16:creationId xmlns:a16="http://schemas.microsoft.com/office/drawing/2014/main" id="{C5A92A3F-335B-F955-9112-DDB0990CE910}"/>
                </a:ext>
              </a:extLst>
            </p:cNvPr>
            <p:cNvSpPr/>
            <p:nvPr/>
          </p:nvSpPr>
          <p:spPr>
            <a:xfrm>
              <a:off x="10228544" y="2180191"/>
              <a:ext cx="360000" cy="360000"/>
            </a:xfrm>
            <a:prstGeom prst="flowChartConnector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C08A0588-3CBC-EEFA-6510-B2A31080DAA0}"/>
                </a:ext>
              </a:extLst>
            </p:cNvPr>
            <p:cNvCxnSpPr>
              <a:cxnSpLocks/>
              <a:stCxn id="123" idx="7"/>
              <a:endCxn id="133" idx="3"/>
            </p:cNvCxnSpPr>
            <p:nvPr/>
          </p:nvCxnSpPr>
          <p:spPr>
            <a:xfrm flipV="1">
              <a:off x="10020414" y="2487470"/>
              <a:ext cx="260851" cy="476807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9D107611-E114-B3ED-6FDD-5A8065127484}"/>
                </a:ext>
              </a:extLst>
            </p:cNvPr>
            <p:cNvCxnSpPr>
              <a:cxnSpLocks/>
              <a:stCxn id="123" idx="1"/>
              <a:endCxn id="117" idx="4"/>
            </p:cNvCxnSpPr>
            <p:nvPr/>
          </p:nvCxnSpPr>
          <p:spPr>
            <a:xfrm flipH="1" flipV="1">
              <a:off x="9368234" y="2450116"/>
              <a:ext cx="397622" cy="514161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5029FAA7-C74D-A2D0-C02E-56A54E2459C2}"/>
              </a:ext>
            </a:extLst>
          </p:cNvPr>
          <p:cNvGrpSpPr/>
          <p:nvPr/>
        </p:nvGrpSpPr>
        <p:grpSpPr>
          <a:xfrm>
            <a:off x="10292920" y="2215311"/>
            <a:ext cx="1100020" cy="1047152"/>
            <a:chOff x="8273001" y="2090116"/>
            <a:chExt cx="2315543" cy="2204256"/>
          </a:xfrm>
          <a:solidFill>
            <a:schemeClr val="tx1"/>
          </a:solidFill>
        </p:grpSpPr>
        <p:sp>
          <p:nvSpPr>
            <p:cNvPr id="140" name="Flowchart: Connector 139">
              <a:extLst>
                <a:ext uri="{FF2B5EF4-FFF2-40B4-BE49-F238E27FC236}">
                  <a16:creationId xmlns:a16="http://schemas.microsoft.com/office/drawing/2014/main" id="{CF9C3671-750A-BED9-A480-70694424E837}"/>
                </a:ext>
              </a:extLst>
            </p:cNvPr>
            <p:cNvSpPr/>
            <p:nvPr/>
          </p:nvSpPr>
          <p:spPr>
            <a:xfrm>
              <a:off x="9188234" y="2090116"/>
              <a:ext cx="360000" cy="360000"/>
            </a:xfrm>
            <a:prstGeom prst="flowChartConnector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41" name="Flowchart: Connector 140">
              <a:extLst>
                <a:ext uri="{FF2B5EF4-FFF2-40B4-BE49-F238E27FC236}">
                  <a16:creationId xmlns:a16="http://schemas.microsoft.com/office/drawing/2014/main" id="{62DC6956-1EB9-A456-67A1-CF979501C325}"/>
                </a:ext>
              </a:extLst>
            </p:cNvPr>
            <p:cNvSpPr/>
            <p:nvPr/>
          </p:nvSpPr>
          <p:spPr>
            <a:xfrm>
              <a:off x="8565461" y="3931962"/>
              <a:ext cx="360000" cy="360000"/>
            </a:xfrm>
            <a:prstGeom prst="flowChartConnector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42" name="Flowchart: Connector 141">
              <a:extLst>
                <a:ext uri="{FF2B5EF4-FFF2-40B4-BE49-F238E27FC236}">
                  <a16:creationId xmlns:a16="http://schemas.microsoft.com/office/drawing/2014/main" id="{F4C03C4E-386F-DCD7-027E-0A22B2E0654D}"/>
                </a:ext>
              </a:extLst>
            </p:cNvPr>
            <p:cNvSpPr/>
            <p:nvPr/>
          </p:nvSpPr>
          <p:spPr>
            <a:xfrm>
              <a:off x="8819197" y="3036580"/>
              <a:ext cx="360000" cy="360000"/>
            </a:xfrm>
            <a:prstGeom prst="flowChartConnector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46" name="Flowchart: Connector 145">
              <a:extLst>
                <a:ext uri="{FF2B5EF4-FFF2-40B4-BE49-F238E27FC236}">
                  <a16:creationId xmlns:a16="http://schemas.microsoft.com/office/drawing/2014/main" id="{69160C2F-4930-09B0-0F61-376B1D032E1E}"/>
                </a:ext>
              </a:extLst>
            </p:cNvPr>
            <p:cNvSpPr/>
            <p:nvPr/>
          </p:nvSpPr>
          <p:spPr>
            <a:xfrm>
              <a:off x="8273001" y="2540191"/>
              <a:ext cx="360000" cy="360000"/>
            </a:xfrm>
            <a:prstGeom prst="flowChartConnector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47" name="Flowchart: Connector 146">
              <a:extLst>
                <a:ext uri="{FF2B5EF4-FFF2-40B4-BE49-F238E27FC236}">
                  <a16:creationId xmlns:a16="http://schemas.microsoft.com/office/drawing/2014/main" id="{C1216B22-1200-0CC2-59FB-4C07E7505009}"/>
                </a:ext>
              </a:extLst>
            </p:cNvPr>
            <p:cNvSpPr/>
            <p:nvPr/>
          </p:nvSpPr>
          <p:spPr>
            <a:xfrm>
              <a:off x="9713135" y="2911556"/>
              <a:ext cx="360000" cy="360000"/>
            </a:xfrm>
            <a:prstGeom prst="flowChartConnector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48" name="Flowchart: Connector 147">
              <a:extLst>
                <a:ext uri="{FF2B5EF4-FFF2-40B4-BE49-F238E27FC236}">
                  <a16:creationId xmlns:a16="http://schemas.microsoft.com/office/drawing/2014/main" id="{8FCAD5F3-5F1D-08AD-9497-123217C8A0A6}"/>
                </a:ext>
              </a:extLst>
            </p:cNvPr>
            <p:cNvSpPr/>
            <p:nvPr/>
          </p:nvSpPr>
          <p:spPr>
            <a:xfrm>
              <a:off x="9342150" y="3934372"/>
              <a:ext cx="360000" cy="360000"/>
            </a:xfrm>
            <a:prstGeom prst="flowChartConnector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BCAB29F8-28F8-53A2-FEA0-6333FE546DF9}"/>
                </a:ext>
              </a:extLst>
            </p:cNvPr>
            <p:cNvCxnSpPr>
              <a:cxnSpLocks/>
              <a:stCxn id="146" idx="7"/>
              <a:endCxn id="140" idx="2"/>
            </p:cNvCxnSpPr>
            <p:nvPr/>
          </p:nvCxnSpPr>
          <p:spPr>
            <a:xfrm flipV="1">
              <a:off x="8580280" y="2270116"/>
              <a:ext cx="607954" cy="322796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1171F38F-9E8B-CDD0-338F-1230D68BDC38}"/>
                </a:ext>
              </a:extLst>
            </p:cNvPr>
            <p:cNvCxnSpPr>
              <a:cxnSpLocks/>
              <a:stCxn id="146" idx="5"/>
              <a:endCxn id="142" idx="1"/>
            </p:cNvCxnSpPr>
            <p:nvPr/>
          </p:nvCxnSpPr>
          <p:spPr>
            <a:xfrm>
              <a:off x="8580280" y="2847470"/>
              <a:ext cx="291638" cy="241831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B7F109E8-F18B-ACC9-82BA-88AA286773BA}"/>
                </a:ext>
              </a:extLst>
            </p:cNvPr>
            <p:cNvCxnSpPr>
              <a:cxnSpLocks/>
              <a:stCxn id="141" idx="0"/>
              <a:endCxn id="142" idx="4"/>
            </p:cNvCxnSpPr>
            <p:nvPr/>
          </p:nvCxnSpPr>
          <p:spPr>
            <a:xfrm flipV="1">
              <a:off x="8745461" y="3396580"/>
              <a:ext cx="253736" cy="535382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A6439DB6-C8EC-9D4A-9CF9-A925F404D3DA}"/>
                </a:ext>
              </a:extLst>
            </p:cNvPr>
            <p:cNvCxnSpPr>
              <a:cxnSpLocks/>
              <a:stCxn id="147" idx="2"/>
              <a:endCxn id="142" idx="6"/>
            </p:cNvCxnSpPr>
            <p:nvPr/>
          </p:nvCxnSpPr>
          <p:spPr>
            <a:xfrm flipH="1">
              <a:off x="9179197" y="3091556"/>
              <a:ext cx="533938" cy="125024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647B260F-9D4A-927B-4CB3-5ABE0E873B0F}"/>
                </a:ext>
              </a:extLst>
            </p:cNvPr>
            <p:cNvCxnSpPr>
              <a:cxnSpLocks/>
              <a:stCxn id="148" idx="2"/>
              <a:endCxn id="141" idx="6"/>
            </p:cNvCxnSpPr>
            <p:nvPr/>
          </p:nvCxnSpPr>
          <p:spPr>
            <a:xfrm flipH="1" flipV="1">
              <a:off x="8925461" y="4111962"/>
              <a:ext cx="416689" cy="241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4" name="Flowchart: Connector 153">
              <a:extLst>
                <a:ext uri="{FF2B5EF4-FFF2-40B4-BE49-F238E27FC236}">
                  <a16:creationId xmlns:a16="http://schemas.microsoft.com/office/drawing/2014/main" id="{86A89C5D-9B52-A291-3E40-6998C855190E}"/>
                </a:ext>
              </a:extLst>
            </p:cNvPr>
            <p:cNvSpPr/>
            <p:nvPr/>
          </p:nvSpPr>
          <p:spPr>
            <a:xfrm>
              <a:off x="10228544" y="2180191"/>
              <a:ext cx="360000" cy="360000"/>
            </a:xfrm>
            <a:prstGeom prst="flowChartConnector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92C1A11C-62D9-8057-97DE-23C41E200556}"/>
                </a:ext>
              </a:extLst>
            </p:cNvPr>
            <p:cNvCxnSpPr>
              <a:cxnSpLocks/>
              <a:stCxn id="147" idx="7"/>
              <a:endCxn id="154" idx="3"/>
            </p:cNvCxnSpPr>
            <p:nvPr/>
          </p:nvCxnSpPr>
          <p:spPr>
            <a:xfrm flipV="1">
              <a:off x="10020414" y="2487470"/>
              <a:ext cx="260851" cy="476807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7F52F228-D354-AB47-832E-C0E7423BDFE6}"/>
                </a:ext>
              </a:extLst>
            </p:cNvPr>
            <p:cNvCxnSpPr>
              <a:cxnSpLocks/>
              <a:stCxn id="147" idx="1"/>
              <a:endCxn id="140" idx="4"/>
            </p:cNvCxnSpPr>
            <p:nvPr/>
          </p:nvCxnSpPr>
          <p:spPr>
            <a:xfrm flipH="1" flipV="1">
              <a:off x="9368234" y="2450116"/>
              <a:ext cx="397622" cy="514161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D33D23AB-0709-AD1C-177A-783FA58B0B6C}"/>
              </a:ext>
            </a:extLst>
          </p:cNvPr>
          <p:cNvGrpSpPr/>
          <p:nvPr/>
        </p:nvGrpSpPr>
        <p:grpSpPr>
          <a:xfrm>
            <a:off x="9097383" y="3076640"/>
            <a:ext cx="1100020" cy="1047152"/>
            <a:chOff x="8273001" y="2090116"/>
            <a:chExt cx="2315543" cy="2204256"/>
          </a:xfrm>
          <a:solidFill>
            <a:schemeClr val="accent3"/>
          </a:solidFill>
        </p:grpSpPr>
        <p:sp>
          <p:nvSpPr>
            <p:cNvPr id="177" name="Flowchart: Connector 176">
              <a:extLst>
                <a:ext uri="{FF2B5EF4-FFF2-40B4-BE49-F238E27FC236}">
                  <a16:creationId xmlns:a16="http://schemas.microsoft.com/office/drawing/2014/main" id="{5956A0C9-9E1E-12AE-35A9-736655664F83}"/>
                </a:ext>
              </a:extLst>
            </p:cNvPr>
            <p:cNvSpPr/>
            <p:nvPr/>
          </p:nvSpPr>
          <p:spPr>
            <a:xfrm>
              <a:off x="9188234" y="2090116"/>
              <a:ext cx="360000" cy="360000"/>
            </a:xfrm>
            <a:prstGeom prst="flowChartConnector">
              <a:avLst/>
            </a:prstGeom>
            <a:grp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78" name="Flowchart: Connector 177">
              <a:extLst>
                <a:ext uri="{FF2B5EF4-FFF2-40B4-BE49-F238E27FC236}">
                  <a16:creationId xmlns:a16="http://schemas.microsoft.com/office/drawing/2014/main" id="{C3D7B5AD-74BC-2DB0-7B47-FA568E1538E6}"/>
                </a:ext>
              </a:extLst>
            </p:cNvPr>
            <p:cNvSpPr/>
            <p:nvPr/>
          </p:nvSpPr>
          <p:spPr>
            <a:xfrm>
              <a:off x="8565461" y="3931962"/>
              <a:ext cx="360000" cy="360000"/>
            </a:xfrm>
            <a:prstGeom prst="flowChartConnector">
              <a:avLst/>
            </a:prstGeom>
            <a:grp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79" name="Flowchart: Connector 178">
              <a:extLst>
                <a:ext uri="{FF2B5EF4-FFF2-40B4-BE49-F238E27FC236}">
                  <a16:creationId xmlns:a16="http://schemas.microsoft.com/office/drawing/2014/main" id="{2DB4DD27-CF5A-5428-41E2-1D6EA61984DA}"/>
                </a:ext>
              </a:extLst>
            </p:cNvPr>
            <p:cNvSpPr/>
            <p:nvPr/>
          </p:nvSpPr>
          <p:spPr>
            <a:xfrm>
              <a:off x="8819197" y="3036580"/>
              <a:ext cx="360000" cy="360000"/>
            </a:xfrm>
            <a:prstGeom prst="flowChartConnector">
              <a:avLst/>
            </a:prstGeom>
            <a:grp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80" name="Flowchart: Connector 179">
              <a:extLst>
                <a:ext uri="{FF2B5EF4-FFF2-40B4-BE49-F238E27FC236}">
                  <a16:creationId xmlns:a16="http://schemas.microsoft.com/office/drawing/2014/main" id="{B19359C8-B3CC-6373-1639-6D350E0B134C}"/>
                </a:ext>
              </a:extLst>
            </p:cNvPr>
            <p:cNvSpPr/>
            <p:nvPr/>
          </p:nvSpPr>
          <p:spPr>
            <a:xfrm>
              <a:off x="8273001" y="2540191"/>
              <a:ext cx="360000" cy="360000"/>
            </a:xfrm>
            <a:prstGeom prst="flowChartConnector">
              <a:avLst/>
            </a:prstGeom>
            <a:grp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81" name="Flowchart: Connector 180">
              <a:extLst>
                <a:ext uri="{FF2B5EF4-FFF2-40B4-BE49-F238E27FC236}">
                  <a16:creationId xmlns:a16="http://schemas.microsoft.com/office/drawing/2014/main" id="{F5511903-8AAB-AE09-A8EC-263CF8C90F56}"/>
                </a:ext>
              </a:extLst>
            </p:cNvPr>
            <p:cNvSpPr/>
            <p:nvPr/>
          </p:nvSpPr>
          <p:spPr>
            <a:xfrm>
              <a:off x="9713135" y="2911556"/>
              <a:ext cx="360000" cy="360000"/>
            </a:xfrm>
            <a:prstGeom prst="flowChartConnector">
              <a:avLst/>
            </a:prstGeom>
            <a:grp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82" name="Flowchart: Connector 181">
              <a:extLst>
                <a:ext uri="{FF2B5EF4-FFF2-40B4-BE49-F238E27FC236}">
                  <a16:creationId xmlns:a16="http://schemas.microsoft.com/office/drawing/2014/main" id="{75E29F15-38DD-4EC4-6AD1-0E4DC37CBB8B}"/>
                </a:ext>
              </a:extLst>
            </p:cNvPr>
            <p:cNvSpPr/>
            <p:nvPr/>
          </p:nvSpPr>
          <p:spPr>
            <a:xfrm>
              <a:off x="9342150" y="3934372"/>
              <a:ext cx="360000" cy="360000"/>
            </a:xfrm>
            <a:prstGeom prst="flowChartConnector">
              <a:avLst/>
            </a:prstGeom>
            <a:grp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E945A26A-C43A-1CE4-0C88-4763383F4566}"/>
                </a:ext>
              </a:extLst>
            </p:cNvPr>
            <p:cNvCxnSpPr>
              <a:cxnSpLocks/>
              <a:stCxn id="180" idx="7"/>
              <a:endCxn id="177" idx="2"/>
            </p:cNvCxnSpPr>
            <p:nvPr/>
          </p:nvCxnSpPr>
          <p:spPr>
            <a:xfrm flipV="1">
              <a:off x="8580280" y="2270116"/>
              <a:ext cx="607954" cy="322796"/>
            </a:xfrm>
            <a:prstGeom prst="line">
              <a:avLst/>
            </a:prstGeom>
            <a:grpFill/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id="{7F55C885-72CC-AE80-6F86-FAE23E67651E}"/>
                </a:ext>
              </a:extLst>
            </p:cNvPr>
            <p:cNvCxnSpPr>
              <a:cxnSpLocks/>
              <a:stCxn id="180" idx="5"/>
              <a:endCxn id="179" idx="1"/>
            </p:cNvCxnSpPr>
            <p:nvPr/>
          </p:nvCxnSpPr>
          <p:spPr>
            <a:xfrm>
              <a:off x="8580280" y="2847470"/>
              <a:ext cx="291638" cy="241831"/>
            </a:xfrm>
            <a:prstGeom prst="line">
              <a:avLst/>
            </a:prstGeom>
            <a:grpFill/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6D3D8115-1CB0-3865-6CCB-F43C8A083DA5}"/>
                </a:ext>
              </a:extLst>
            </p:cNvPr>
            <p:cNvCxnSpPr>
              <a:cxnSpLocks/>
              <a:stCxn id="178" idx="0"/>
              <a:endCxn id="179" idx="4"/>
            </p:cNvCxnSpPr>
            <p:nvPr/>
          </p:nvCxnSpPr>
          <p:spPr>
            <a:xfrm flipV="1">
              <a:off x="8745461" y="3396580"/>
              <a:ext cx="253736" cy="535382"/>
            </a:xfrm>
            <a:prstGeom prst="line">
              <a:avLst/>
            </a:prstGeom>
            <a:grpFill/>
            <a:ln>
              <a:solidFill>
                <a:schemeClr val="accent3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F7DF2226-1F09-ACB1-0C21-15F07A25E070}"/>
                </a:ext>
              </a:extLst>
            </p:cNvPr>
            <p:cNvCxnSpPr>
              <a:cxnSpLocks/>
              <a:stCxn id="181" idx="2"/>
              <a:endCxn id="179" idx="6"/>
            </p:cNvCxnSpPr>
            <p:nvPr/>
          </p:nvCxnSpPr>
          <p:spPr>
            <a:xfrm flipH="1">
              <a:off x="9179197" y="3091556"/>
              <a:ext cx="533938" cy="125024"/>
            </a:xfrm>
            <a:prstGeom prst="line">
              <a:avLst/>
            </a:prstGeom>
            <a:grpFill/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3A2A2F6B-8707-5C8A-305D-7838A06997FE}"/>
                </a:ext>
              </a:extLst>
            </p:cNvPr>
            <p:cNvCxnSpPr>
              <a:cxnSpLocks/>
              <a:stCxn id="182" idx="2"/>
              <a:endCxn id="178" idx="6"/>
            </p:cNvCxnSpPr>
            <p:nvPr/>
          </p:nvCxnSpPr>
          <p:spPr>
            <a:xfrm flipH="1" flipV="1">
              <a:off x="8925461" y="4111962"/>
              <a:ext cx="416689" cy="2410"/>
            </a:xfrm>
            <a:prstGeom prst="line">
              <a:avLst/>
            </a:prstGeom>
            <a:grpFill/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8" name="Flowchart: Connector 187">
              <a:extLst>
                <a:ext uri="{FF2B5EF4-FFF2-40B4-BE49-F238E27FC236}">
                  <a16:creationId xmlns:a16="http://schemas.microsoft.com/office/drawing/2014/main" id="{64DF3DEA-46A2-523D-867A-3EB363B062ED}"/>
                </a:ext>
              </a:extLst>
            </p:cNvPr>
            <p:cNvSpPr/>
            <p:nvPr/>
          </p:nvSpPr>
          <p:spPr>
            <a:xfrm>
              <a:off x="10228544" y="2180191"/>
              <a:ext cx="360000" cy="360000"/>
            </a:xfrm>
            <a:prstGeom prst="flowChartConnector">
              <a:avLst/>
            </a:prstGeom>
            <a:grp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6A82EFA2-64DD-F42B-421D-DC08F095245B}"/>
                </a:ext>
              </a:extLst>
            </p:cNvPr>
            <p:cNvCxnSpPr>
              <a:cxnSpLocks/>
              <a:stCxn id="181" idx="7"/>
              <a:endCxn id="188" idx="3"/>
            </p:cNvCxnSpPr>
            <p:nvPr/>
          </p:nvCxnSpPr>
          <p:spPr>
            <a:xfrm flipV="1">
              <a:off x="10020414" y="2487470"/>
              <a:ext cx="260851" cy="476807"/>
            </a:xfrm>
            <a:prstGeom prst="line">
              <a:avLst/>
            </a:prstGeom>
            <a:grpFill/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00844BA7-18DA-2D91-0BFC-BC59200745E5}"/>
                </a:ext>
              </a:extLst>
            </p:cNvPr>
            <p:cNvCxnSpPr>
              <a:cxnSpLocks/>
              <a:stCxn id="181" idx="1"/>
              <a:endCxn id="177" idx="4"/>
            </p:cNvCxnSpPr>
            <p:nvPr/>
          </p:nvCxnSpPr>
          <p:spPr>
            <a:xfrm flipH="1" flipV="1">
              <a:off x="9368234" y="2450116"/>
              <a:ext cx="397622" cy="514161"/>
            </a:xfrm>
            <a:prstGeom prst="line">
              <a:avLst/>
            </a:prstGeom>
            <a:grpFill/>
            <a:ln>
              <a:solidFill>
                <a:schemeClr val="accent3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0A597263-E0AB-0F84-2117-5A2FF756A6AC}"/>
              </a:ext>
            </a:extLst>
          </p:cNvPr>
          <p:cNvGrpSpPr/>
          <p:nvPr/>
        </p:nvGrpSpPr>
        <p:grpSpPr>
          <a:xfrm>
            <a:off x="6311132" y="2145998"/>
            <a:ext cx="2094116" cy="1993471"/>
            <a:chOff x="8273001" y="2090116"/>
            <a:chExt cx="2315543" cy="2204256"/>
          </a:xfrm>
          <a:solidFill>
            <a:schemeClr val="tx1"/>
          </a:solidFill>
        </p:grpSpPr>
        <p:sp>
          <p:nvSpPr>
            <p:cNvPr id="112" name="Flowchart: Connector 111">
              <a:extLst>
                <a:ext uri="{FF2B5EF4-FFF2-40B4-BE49-F238E27FC236}">
                  <a16:creationId xmlns:a16="http://schemas.microsoft.com/office/drawing/2014/main" id="{AED26C5C-994B-5624-B466-1AAC6E3BDD1F}"/>
                </a:ext>
              </a:extLst>
            </p:cNvPr>
            <p:cNvSpPr/>
            <p:nvPr/>
          </p:nvSpPr>
          <p:spPr>
            <a:xfrm>
              <a:off x="9188234" y="2090116"/>
              <a:ext cx="360000" cy="360000"/>
            </a:xfrm>
            <a:prstGeom prst="flowChartConnector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15" name="Flowchart: Connector 114">
              <a:extLst>
                <a:ext uri="{FF2B5EF4-FFF2-40B4-BE49-F238E27FC236}">
                  <a16:creationId xmlns:a16="http://schemas.microsoft.com/office/drawing/2014/main" id="{407609E6-1B0D-BB8F-E40B-7EA839581D7F}"/>
                </a:ext>
              </a:extLst>
            </p:cNvPr>
            <p:cNvSpPr/>
            <p:nvPr/>
          </p:nvSpPr>
          <p:spPr>
            <a:xfrm>
              <a:off x="8565461" y="3931962"/>
              <a:ext cx="360000" cy="360000"/>
            </a:xfrm>
            <a:prstGeom prst="flowChartConnector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18" name="Flowchart: Connector 117">
              <a:extLst>
                <a:ext uri="{FF2B5EF4-FFF2-40B4-BE49-F238E27FC236}">
                  <a16:creationId xmlns:a16="http://schemas.microsoft.com/office/drawing/2014/main" id="{1379CF69-DD88-2C0E-F43E-C14531E29BFB}"/>
                </a:ext>
              </a:extLst>
            </p:cNvPr>
            <p:cNvSpPr/>
            <p:nvPr/>
          </p:nvSpPr>
          <p:spPr>
            <a:xfrm>
              <a:off x="8819197" y="3036580"/>
              <a:ext cx="360000" cy="360000"/>
            </a:xfrm>
            <a:prstGeom prst="flowChartConnector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21" name="Flowchart: Connector 120">
              <a:extLst>
                <a:ext uri="{FF2B5EF4-FFF2-40B4-BE49-F238E27FC236}">
                  <a16:creationId xmlns:a16="http://schemas.microsoft.com/office/drawing/2014/main" id="{52A3D206-390D-52E7-1E4D-E1B337E70B3A}"/>
                </a:ext>
              </a:extLst>
            </p:cNvPr>
            <p:cNvSpPr/>
            <p:nvPr/>
          </p:nvSpPr>
          <p:spPr>
            <a:xfrm>
              <a:off x="8273001" y="2540191"/>
              <a:ext cx="360000" cy="360000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24" name="Flowchart: Connector 123">
              <a:extLst>
                <a:ext uri="{FF2B5EF4-FFF2-40B4-BE49-F238E27FC236}">
                  <a16:creationId xmlns:a16="http://schemas.microsoft.com/office/drawing/2014/main" id="{F30A178F-1FC0-4355-9EEE-C3D7A1276166}"/>
                </a:ext>
              </a:extLst>
            </p:cNvPr>
            <p:cNvSpPr/>
            <p:nvPr/>
          </p:nvSpPr>
          <p:spPr>
            <a:xfrm>
              <a:off x="9713135" y="2911556"/>
              <a:ext cx="360000" cy="360000"/>
            </a:xfrm>
            <a:prstGeom prst="flowChartConnector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27" name="Flowchart: Connector 126">
              <a:extLst>
                <a:ext uri="{FF2B5EF4-FFF2-40B4-BE49-F238E27FC236}">
                  <a16:creationId xmlns:a16="http://schemas.microsoft.com/office/drawing/2014/main" id="{B7EC4CFB-CEA3-AA19-CF7C-8694E0D2EA11}"/>
                </a:ext>
              </a:extLst>
            </p:cNvPr>
            <p:cNvSpPr/>
            <p:nvPr/>
          </p:nvSpPr>
          <p:spPr>
            <a:xfrm>
              <a:off x="9342150" y="3934372"/>
              <a:ext cx="360000" cy="360000"/>
            </a:xfrm>
            <a:prstGeom prst="flowChartConnector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BE8A8C51-B54F-3649-EF78-441A0BA7C1C2}"/>
                </a:ext>
              </a:extLst>
            </p:cNvPr>
            <p:cNvCxnSpPr>
              <a:cxnSpLocks/>
              <a:stCxn id="121" idx="7"/>
              <a:endCxn id="112" idx="2"/>
            </p:cNvCxnSpPr>
            <p:nvPr/>
          </p:nvCxnSpPr>
          <p:spPr>
            <a:xfrm flipV="1">
              <a:off x="8580280" y="2270116"/>
              <a:ext cx="607954" cy="322796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CA2D3900-ED4C-0451-EFA4-6C34ED0E4E87}"/>
                </a:ext>
              </a:extLst>
            </p:cNvPr>
            <p:cNvCxnSpPr>
              <a:cxnSpLocks/>
              <a:stCxn id="121" idx="5"/>
              <a:endCxn id="118" idx="1"/>
            </p:cNvCxnSpPr>
            <p:nvPr/>
          </p:nvCxnSpPr>
          <p:spPr>
            <a:xfrm>
              <a:off x="8580280" y="2847470"/>
              <a:ext cx="291638" cy="241831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78F65D7B-C2BE-8EF4-AF55-CE6AF9F5E624}"/>
                </a:ext>
              </a:extLst>
            </p:cNvPr>
            <p:cNvCxnSpPr>
              <a:cxnSpLocks/>
              <a:stCxn id="115" idx="0"/>
              <a:endCxn id="118" idx="4"/>
            </p:cNvCxnSpPr>
            <p:nvPr/>
          </p:nvCxnSpPr>
          <p:spPr>
            <a:xfrm flipV="1">
              <a:off x="8745461" y="3396580"/>
              <a:ext cx="253736" cy="535382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12A2C3CE-9275-C2FC-60F0-C6349A22DF69}"/>
                </a:ext>
              </a:extLst>
            </p:cNvPr>
            <p:cNvCxnSpPr>
              <a:cxnSpLocks/>
              <a:stCxn id="124" idx="2"/>
              <a:endCxn id="118" idx="6"/>
            </p:cNvCxnSpPr>
            <p:nvPr/>
          </p:nvCxnSpPr>
          <p:spPr>
            <a:xfrm flipH="1">
              <a:off x="9179197" y="3091556"/>
              <a:ext cx="533938" cy="125024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27F8B556-6FBD-D8D5-946D-04F987407E05}"/>
                </a:ext>
              </a:extLst>
            </p:cNvPr>
            <p:cNvCxnSpPr>
              <a:cxnSpLocks/>
              <a:stCxn id="127" idx="2"/>
              <a:endCxn id="115" idx="6"/>
            </p:cNvCxnSpPr>
            <p:nvPr/>
          </p:nvCxnSpPr>
          <p:spPr>
            <a:xfrm flipH="1" flipV="1">
              <a:off x="8925461" y="4111962"/>
              <a:ext cx="416689" cy="241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4" name="Flowchart: Connector 143">
              <a:extLst>
                <a:ext uri="{FF2B5EF4-FFF2-40B4-BE49-F238E27FC236}">
                  <a16:creationId xmlns:a16="http://schemas.microsoft.com/office/drawing/2014/main" id="{91178E21-DADB-4F6C-D82F-7B69910B3A3E}"/>
                </a:ext>
              </a:extLst>
            </p:cNvPr>
            <p:cNvSpPr/>
            <p:nvPr/>
          </p:nvSpPr>
          <p:spPr>
            <a:xfrm>
              <a:off x="10228544" y="2180191"/>
              <a:ext cx="360000" cy="360000"/>
            </a:xfrm>
            <a:prstGeom prst="flowChartConnector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DBBC4FC9-EF57-537B-648F-7C634E7D8910}"/>
                </a:ext>
              </a:extLst>
            </p:cNvPr>
            <p:cNvCxnSpPr>
              <a:cxnSpLocks/>
              <a:stCxn id="124" idx="7"/>
              <a:endCxn id="144" idx="3"/>
            </p:cNvCxnSpPr>
            <p:nvPr/>
          </p:nvCxnSpPr>
          <p:spPr>
            <a:xfrm flipV="1">
              <a:off x="10020414" y="2487470"/>
              <a:ext cx="260851" cy="476807"/>
            </a:xfrm>
            <a:prstGeom prst="line">
              <a:avLst/>
            </a:prstGeom>
            <a:ln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2FA9D897-C968-3C8D-71E4-B38054AB5AC2}"/>
                </a:ext>
              </a:extLst>
            </p:cNvPr>
            <p:cNvCxnSpPr>
              <a:cxnSpLocks/>
              <a:stCxn id="124" idx="1"/>
              <a:endCxn id="112" idx="5"/>
            </p:cNvCxnSpPr>
            <p:nvPr/>
          </p:nvCxnSpPr>
          <p:spPr>
            <a:xfrm flipH="1" flipV="1">
              <a:off x="9495513" y="2397395"/>
              <a:ext cx="270343" cy="566882"/>
            </a:xfrm>
            <a:prstGeom prst="line">
              <a:avLst/>
            </a:prstGeom>
            <a:ln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61" name="Content Placeholder 3">
            <a:extLst>
              <a:ext uri="{FF2B5EF4-FFF2-40B4-BE49-F238E27FC236}">
                <a16:creationId xmlns:a16="http://schemas.microsoft.com/office/drawing/2014/main" id="{B2637783-5C24-BC28-1C73-4DE0987C2EB7}"/>
              </a:ext>
            </a:extLst>
          </p:cNvPr>
          <p:cNvSpPr txBox="1">
            <a:spLocks/>
          </p:cNvSpPr>
          <p:nvPr/>
        </p:nvSpPr>
        <p:spPr>
          <a:xfrm>
            <a:off x="6161968" y="4291569"/>
            <a:ext cx="2190466" cy="4351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Community Prediction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536928629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578AF98-DD32-4443-AFE5-519E84075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Classic Example Tasks of GNNs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A367C8-E906-3390-74E4-86A5C17397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375" y="1271538"/>
            <a:ext cx="10783229" cy="4351338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Node classification: Predict a property of a node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dirty="0"/>
              <a:t>Example: categorize online users / items in a recommender system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Link prediction: Predict whether there are missing links between two nodes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dirty="0"/>
              <a:t>Example: knowledge graph completion, social network recommendations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Graph classification: Categorize different graphs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dirty="0"/>
              <a:t>Example: molecule property prediction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Clustering: Detect if nodes form a community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dirty="0"/>
              <a:t>Example: Social circle detection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Other tasks: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dirty="0"/>
              <a:t>Graph generation: drug discovery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dirty="0"/>
              <a:t>Graph evolution: network simulation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1028700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4067017946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578AF98-DD32-4443-AFE5-519E84075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 Impact Example Application: Protein Folding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93B48E8-A9DC-CF42-52BC-41A6699B87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395" y="1147798"/>
            <a:ext cx="7498754" cy="4836441"/>
          </a:xfrm>
          <a:prstGeom prst="rect">
            <a:avLst/>
          </a:prstGeom>
        </p:spPr>
      </p:pic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41F2A85C-9229-5677-4C39-70055A106182}"/>
              </a:ext>
            </a:extLst>
          </p:cNvPr>
          <p:cNvSpPr txBox="1">
            <a:spLocks/>
          </p:cNvSpPr>
          <p:nvPr/>
        </p:nvSpPr>
        <p:spPr>
          <a:xfrm>
            <a:off x="8316544" y="2506662"/>
            <a:ext cx="2610625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Key idea: “spatial graph”: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dirty="0"/>
              <a:t>Nodes: amino acids in a protein sequence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dirty="0"/>
              <a:t>Edges: proximity between amino acids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1028700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719729760"/>
      </p:ext>
    </p:extLst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578AF98-DD32-4443-AFE5-519E84075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 Impact Example Application: Traffic Prediction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24F005-FD3F-F16B-59B5-BD6CB745F347}"/>
              </a:ext>
            </a:extLst>
          </p:cNvPr>
          <p:cNvSpPr txBox="1"/>
          <p:nvPr/>
        </p:nvSpPr>
        <p:spPr>
          <a:xfrm>
            <a:off x="614928" y="5280959"/>
            <a:ext cx="62687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dirty="0"/>
              <a:t>https://www.deepmind.com/blog/traffic-prediction-with-advanced-graph-neural-networks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A2B1787-9CA1-E9C3-5E5C-ECB066CD2D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376" y="1701347"/>
            <a:ext cx="6115824" cy="34553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AF878C7-D9B2-F147-D2CE-CD86B1F3D6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6720" y="1400969"/>
            <a:ext cx="2854960" cy="4531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685898"/>
      </p:ext>
    </p:extLst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578AF98-DD32-4443-AFE5-519E84075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 Impact Example Application: Recommender Systems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2A68F2-919F-8A3C-9694-82720998C9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376" y="1774053"/>
            <a:ext cx="9381033" cy="3147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449954"/>
      </p:ext>
    </p:extLst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578AF98-DD32-4443-AFE5-519E84075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GNNs Resources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DE87D3-0C64-42B4-2967-A7D2544F69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375" y="1271538"/>
            <a:ext cx="10783229" cy="4351338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>
                <a:hlinkClick r:id="rId3"/>
              </a:rPr>
              <a:t>A Gentle Introduction to Graph Neural Networks on Distill</a:t>
            </a:r>
            <a:endParaRPr lang="en-US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>
                <a:hlinkClick r:id="rId4"/>
              </a:rPr>
              <a:t>Stanford CS224W: Machine Learning with Graphs Lecture</a:t>
            </a:r>
            <a:endParaRPr lang="en-US" sz="1800" dirty="0">
              <a:hlinkClick r:id="rId5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>
                <a:hlinkClick r:id="rId5"/>
              </a:rPr>
              <a:t>Podcast with Matthias Fey, creator of the </a:t>
            </a:r>
            <a:r>
              <a:rPr lang="en-US" sz="1800" dirty="0" err="1">
                <a:hlinkClick r:id="rId5"/>
              </a:rPr>
              <a:t>PyTorch</a:t>
            </a:r>
            <a:r>
              <a:rPr lang="en-US" sz="1800" dirty="0">
                <a:hlinkClick r:id="rId5"/>
              </a:rPr>
              <a:t> Geometric library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890077356"/>
      </p:ext>
    </p:extLst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451016-4E4E-0F3C-4F8D-21C8CC91F3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Recommender Systems</a:t>
            </a:r>
            <a:endParaRPr lang="en-DE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82C08E2-EE0F-3EA7-8EBC-10A75E7AF99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xx</a:t>
            </a:r>
            <a:endParaRPr lang="en-D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C379A70-8F0D-9D85-611D-521CE2268606}"/>
              </a:ext>
            </a:extLst>
          </p:cNvPr>
          <p:cNvSpPr/>
          <p:nvPr/>
        </p:nvSpPr>
        <p:spPr>
          <a:xfrm>
            <a:off x="3229337" y="881218"/>
            <a:ext cx="5451676" cy="17709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Replace background image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032176694"/>
      </p:ext>
    </p:extLst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578AF98-DD32-4443-AFE5-519E84075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DE87D3-0C64-42B4-2967-A7D2544F69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375" y="1271538"/>
            <a:ext cx="10783229" cy="4351338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954944353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46D488A-F04D-4C49-B100-0ECB98092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Computer Vision Overview (2)</a:t>
            </a:r>
            <a:endParaRPr lang="en-DE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40D6526-698F-576E-55AF-E1415FB0BA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375" y="1271538"/>
            <a:ext cx="10783229" cy="4351338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Vision is trivially solved by even very young children, but it is surprisingly challenging for computers </a:t>
            </a:r>
            <a:r>
              <a:rPr lang="en-US" dirty="0"/>
              <a:t>to deal with the complexity of a dynamic and nearly infinitely varying physical world.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One of the reasons is that we don’t have a strong grasp of how biological vision works (like with pretty much everything that involves the brain).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Another reason is that humans collect context over their lifetimes which informs human vision but is not yet adequately reflected in computer vision systems.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While there are still many challenges to be solved in Computer Vision, </a:t>
            </a:r>
            <a:r>
              <a:rPr lang="en-US" b="1" dirty="0"/>
              <a:t>deep learning has taken over the field</a:t>
            </a:r>
            <a:r>
              <a:rPr lang="en-US" dirty="0"/>
              <a:t>, rendering traditional statistical and ML approaches practically irrelevant.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With deep learning, constrained problems can be easily solved.</a:t>
            </a:r>
          </a:p>
        </p:txBody>
      </p:sp>
    </p:spTree>
    <p:extLst>
      <p:ext uri="{BB962C8B-B14F-4D97-AF65-F5344CB8AC3E}">
        <p14:creationId xmlns:p14="http://schemas.microsoft.com/office/powerpoint/2010/main" val="62474919"/>
      </p:ext>
    </p:extLst>
  </p:cSld>
  <p:clrMapOvr>
    <a:masterClrMapping/>
  </p:clrMapOvr>
  <p:transition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451016-4E4E-0F3C-4F8D-21C8CC91F3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Generative Adversarial Networks (GANs)</a:t>
            </a:r>
            <a:endParaRPr lang="en-DE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82C08E2-EE0F-3EA7-8EBC-10A75E7AF99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xx</a:t>
            </a:r>
            <a:endParaRPr lang="en-D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FA954AB-3B03-926F-7B97-4B4BF1857652}"/>
              </a:ext>
            </a:extLst>
          </p:cNvPr>
          <p:cNvSpPr/>
          <p:nvPr/>
        </p:nvSpPr>
        <p:spPr>
          <a:xfrm>
            <a:off x="3229337" y="881218"/>
            <a:ext cx="5451676" cy="17709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Replace background image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836670878"/>
      </p:ext>
    </p:extLst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578AF98-DD32-4443-AFE5-519E84075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DE87D3-0C64-42B4-2967-A7D2544F69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375" y="1271538"/>
            <a:ext cx="10783229" cy="4351338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334391491"/>
      </p:ext>
    </p:extLst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451016-4E4E-0F3C-4F8D-21C8CC91F3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Deep Reinforcement Learning (Deep RL)</a:t>
            </a:r>
            <a:endParaRPr lang="en-DE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82C08E2-EE0F-3EA7-8EBC-10A75E7AF99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xx</a:t>
            </a:r>
            <a:endParaRPr lang="en-D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62F7EAA-328F-5CF6-7639-20DE65B4C5B8}"/>
              </a:ext>
            </a:extLst>
          </p:cNvPr>
          <p:cNvSpPr/>
          <p:nvPr/>
        </p:nvSpPr>
        <p:spPr>
          <a:xfrm>
            <a:off x="3229337" y="881218"/>
            <a:ext cx="5451676" cy="17709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Replace background image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079948765"/>
      </p:ext>
    </p:extLst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578AF98-DD32-4443-AFE5-519E84075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DE87D3-0C64-42B4-2967-A7D2544F69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375" y="1271538"/>
            <a:ext cx="10783229" cy="4351338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787346289"/>
      </p:ext>
    </p:extLst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451016-4E4E-0F3C-4F8D-21C8CC91F3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Model Interpretability</a:t>
            </a:r>
            <a:endParaRPr lang="en-DE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82C08E2-EE0F-3EA7-8EBC-10A75E7AF99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xx</a:t>
            </a:r>
            <a:endParaRPr lang="en-D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7D7F86E-328E-7EBE-7AF7-365E8C18CD13}"/>
              </a:ext>
            </a:extLst>
          </p:cNvPr>
          <p:cNvSpPr/>
          <p:nvPr/>
        </p:nvSpPr>
        <p:spPr>
          <a:xfrm>
            <a:off x="3229337" y="881218"/>
            <a:ext cx="5451676" cy="17709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Replace background image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356324132"/>
      </p:ext>
    </p:extLst>
  </p:cSld>
  <p:clrMapOvr>
    <a:masterClrMapping/>
  </p:clrMapOvr>
  <p:transition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578AF98-DD32-4443-AFE5-519E84075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DE87D3-0C64-42B4-2967-A7D2544F69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375" y="1271538"/>
            <a:ext cx="10783229" cy="4351338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90176735"/>
      </p:ext>
    </p:extLst>
  </p:cSld>
  <p:clrMapOvr>
    <a:masterClrMapping/>
  </p:clrMapOvr>
  <p:transition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8946353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46D488A-F04D-4C49-B100-0ECB98092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is Computer Vision Useful?</a:t>
            </a:r>
            <a:endParaRPr lang="en-DE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40D6526-698F-576E-55AF-E1415FB0BA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375" y="1271538"/>
            <a:ext cx="10783229" cy="4351338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Abundance of digital image and video data (Internet, IoT) through technological advances led to many value-generating use cases: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dirty="0"/>
              <a:t>Indexing and searching images and videos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dirty="0"/>
              <a:t>Optical character recognition (OCR)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dirty="0"/>
              <a:t>Robot navigation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dirty="0"/>
              <a:t>Industrial inspection and maintenance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dirty="0"/>
              <a:t>Automated retail checkouts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dirty="0"/>
              <a:t>Medical imaging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dirty="0"/>
              <a:t>Autonomous driving and automotive safety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dirty="0"/>
              <a:t>Surveillance and military intelligence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dirty="0"/>
              <a:t>Human computer interaction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dirty="0"/>
              <a:t>Biometrics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dirty="0"/>
              <a:t>Realistic rendering of computer graphics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dirty="0"/>
              <a:t>…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1028700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10287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1266047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46D488A-F04D-4C49-B100-0ECB98092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Computer Vision Tasks</a:t>
            </a:r>
            <a:endParaRPr lang="en-DE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40D6526-698F-576E-55AF-E1415FB0BA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375" y="1271538"/>
            <a:ext cx="10783229" cy="4351338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dirty="0"/>
              <a:t>Image Classification: What broad category of object is in this photograph?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dirty="0"/>
              <a:t>Object Identification: Which type of a given object is in this photograph?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dirty="0"/>
              <a:t>Object Verification: Is the object in the photograph?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dirty="0"/>
              <a:t>Object Detection: Where are the objects in the photograph?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dirty="0"/>
              <a:t>Object Landmark Detection: What are the key points for the object in the photograph?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dirty="0"/>
              <a:t>Object Segmentation: What pixels belong to the object in the image?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dirty="0"/>
              <a:t>Object Recognition: What objects are in this photograph and where are they?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endParaRPr lang="en-US" sz="1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C10947-41BC-4A92-69F6-7B07145B54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5942" y="3629277"/>
            <a:ext cx="2243656" cy="183993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CD02A98-8C5A-333C-40A4-146F0C34734D}"/>
              </a:ext>
            </a:extLst>
          </p:cNvPr>
          <p:cNvSpPr txBox="1"/>
          <p:nvPr/>
        </p:nvSpPr>
        <p:spPr>
          <a:xfrm>
            <a:off x="1003240" y="5485357"/>
            <a:ext cx="256906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/>
              <a:t>Image classification: </a:t>
            </a:r>
            <a:r>
              <a:rPr lang="en-US" sz="1400"/>
              <a:t>predict a single label for each image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FCAD772-5447-E3F5-8F38-019EF3C3F9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0894" y="3619734"/>
            <a:ext cx="2345838" cy="183993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FF96532-2501-4176-BE2D-BE3AD197B819}"/>
              </a:ext>
            </a:extLst>
          </p:cNvPr>
          <p:cNvSpPr txBox="1"/>
          <p:nvPr/>
        </p:nvSpPr>
        <p:spPr>
          <a:xfrm>
            <a:off x="4267654" y="5485357"/>
            <a:ext cx="301213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/>
              <a:t>Object detection: </a:t>
            </a:r>
            <a:r>
              <a:rPr lang="en-US" sz="1400"/>
              <a:t>generate bounding boxes for each instance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8B9597C-BC68-96A7-1FA7-0B70A0E61A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2938" y="3619734"/>
            <a:ext cx="2830378" cy="183993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69544C4-FB2C-145B-C0CD-6F23973A5E26}"/>
              </a:ext>
            </a:extLst>
          </p:cNvPr>
          <p:cNvSpPr txBox="1"/>
          <p:nvPr/>
        </p:nvSpPr>
        <p:spPr>
          <a:xfrm>
            <a:off x="8123989" y="5469208"/>
            <a:ext cx="309644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/>
              <a:t>Instance segmentation: </a:t>
            </a:r>
            <a:r>
              <a:rPr lang="en-US" sz="1400" dirty="0"/>
              <a:t>partition the image into segments</a:t>
            </a:r>
          </a:p>
        </p:txBody>
      </p:sp>
    </p:spTree>
    <p:extLst>
      <p:ext uri="{BB962C8B-B14F-4D97-AF65-F5344CB8AC3E}">
        <p14:creationId xmlns:p14="http://schemas.microsoft.com/office/powerpoint/2010/main" val="186936982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46D488A-F04D-4C49-B100-0ECB98092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Computer Vision Algorithms &amp; Methods</a:t>
            </a:r>
            <a:endParaRPr lang="en-DE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40D6526-698F-576E-55AF-E1415FB0BA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375" y="1271538"/>
            <a:ext cx="10783229" cy="4351338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Nowadays, there are 2 main algorithms dominating the computer vision field, both deep-learning based: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b="1" dirty="0"/>
              <a:t>Convolutional Neural Networks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b="1" dirty="0"/>
              <a:t>Vision Transformers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b="1" dirty="0"/>
              <a:t>Transfer learning </a:t>
            </a:r>
            <a:r>
              <a:rPr lang="en-US" sz="1800" dirty="0"/>
              <a:t>and </a:t>
            </a:r>
            <a:r>
              <a:rPr lang="en-US" sz="1800" b="1" dirty="0"/>
              <a:t>self-supervised learning (particularly contrastive learning) </a:t>
            </a:r>
            <a:r>
              <a:rPr lang="en-US" sz="1800" dirty="0"/>
              <a:t>are key methods to reach success in computer vision tasks.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dirty="0"/>
              <a:t>Transfer learning: Transfer learning is a machine learning technique where a model trained on one task is re-purposed on a second related task.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dirty="0"/>
              <a:t>Self-supervised learning: A form of unsupervised learning where the data provides the supervision</a:t>
            </a:r>
          </a:p>
          <a:p>
            <a:pPr marL="1485900" lvl="2" indent="-342900">
              <a:buFont typeface="Arial" panose="020B0604020202020204" pitchFamily="34" charset="0"/>
              <a:buChar char="•"/>
            </a:pPr>
            <a:r>
              <a:rPr lang="en-US" sz="1800" dirty="0"/>
              <a:t>Contrastive learning: Contrastive learning is a machine learning technique used to learn the general features of a dataset without labels by teaching the model which data points are similar or different (very good article: </a:t>
            </a:r>
            <a:r>
              <a:rPr lang="en-US" sz="1800" dirty="0">
                <a:hlinkClick r:id="rId2"/>
              </a:rPr>
              <a:t>https://towardsdatascience.com/understanding-contrastive-learning-d5b19fd96607</a:t>
            </a:r>
            <a:r>
              <a:rPr lang="en-US" sz="1800" dirty="0"/>
              <a:t>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b="1" dirty="0"/>
              <a:t>ImageNet</a:t>
            </a:r>
            <a:r>
              <a:rPr lang="en-US" sz="1800" dirty="0"/>
              <a:t> is the biggest labeled image database with approx. 15 million images of 21,000 classes (labeled through 49,000 Amazon Mechanical Turk workers) -&gt; </a:t>
            </a:r>
            <a:r>
              <a:rPr lang="en-US" sz="1800" dirty="0">
                <a:hlinkClick r:id="rId3"/>
              </a:rPr>
              <a:t>https://www.image-net.org/</a:t>
            </a:r>
            <a:endParaRPr lang="en-US" sz="1800" dirty="0"/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dirty="0"/>
              <a:t>This resource is very often used for pre-training computer vision models with transfer learning.</a:t>
            </a:r>
          </a:p>
        </p:txBody>
      </p:sp>
    </p:spTree>
    <p:extLst>
      <p:ext uri="{BB962C8B-B14F-4D97-AF65-F5344CB8AC3E}">
        <p14:creationId xmlns:p14="http://schemas.microsoft.com/office/powerpoint/2010/main" val="1538163852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46D488A-F04D-4C49-B100-0ECB98092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Computer Vision Example Applications</a:t>
            </a:r>
            <a:endParaRPr lang="en-DE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E7CCAB67-B339-162B-6C6F-755174886E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3013" y="4241393"/>
            <a:ext cx="4698267" cy="1378451"/>
          </a:xfrm>
        </p:spPr>
        <p:txBody>
          <a:bodyPr/>
          <a:lstStyle/>
          <a:p>
            <a:pPr algn="ctr"/>
            <a:r>
              <a:rPr lang="en-US" sz="1200" b="1" dirty="0"/>
              <a:t>Figure: </a:t>
            </a:r>
            <a:r>
              <a:rPr lang="en-US" sz="1200" dirty="0"/>
              <a:t>All Tesla cars being produced now have full self-driving hardware (Source: Tesla website). A convolutional neural network is used to map raw pixels from a single front-facing camera directly into steering commands. The system learns to drive in traffic, on local roads, with or without lane markings as well as on highways.</a:t>
            </a:r>
          </a:p>
          <a:p>
            <a:pPr algn="ctr"/>
            <a:endParaRPr lang="en-DE" sz="12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CA64023-C8A0-9DF9-AB6D-F3B944F2DA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633" r="14093" b="39278"/>
          <a:stretch/>
        </p:blipFill>
        <p:spPr>
          <a:xfrm>
            <a:off x="910421" y="1610083"/>
            <a:ext cx="5185579" cy="263131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C6A3356-4C47-CAB8-6A3F-D3C7B06372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988" r="25991" b="40528"/>
          <a:stretch/>
        </p:blipFill>
        <p:spPr>
          <a:xfrm>
            <a:off x="7028436" y="1228314"/>
            <a:ext cx="4070551" cy="339484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2053E19-225E-18DD-FB51-2724A64FDF11}"/>
              </a:ext>
            </a:extLst>
          </p:cNvPr>
          <p:cNvSpPr txBox="1"/>
          <p:nvPr/>
        </p:nvSpPr>
        <p:spPr>
          <a:xfrm>
            <a:off x="6400722" y="4529875"/>
            <a:ext cx="4903576" cy="12557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1200" b="1" dirty="0">
                <a:latin typeface="Segoe UI Light" charset="0"/>
                <a:cs typeface="Segoe UI Light" charset="0"/>
              </a:rPr>
              <a:t>Figure: </a:t>
            </a:r>
            <a:r>
              <a:rPr lang="en-US" sz="1200" dirty="0">
                <a:latin typeface="Segoe UI Light" charset="0"/>
                <a:cs typeface="Segoe UI Light" charset="0"/>
              </a:rPr>
              <a:t>Given an input image, a CNN is first used to get the feature map of the last convolutional layer, then a pyramid parsing module is applied to harvest different sub-region representations, followed by </a:t>
            </a:r>
            <a:r>
              <a:rPr lang="en-US" sz="1200" dirty="0" err="1">
                <a:latin typeface="Segoe UI Light" charset="0"/>
                <a:cs typeface="Segoe UI Light" charset="0"/>
              </a:rPr>
              <a:t>upsampling</a:t>
            </a:r>
            <a:r>
              <a:rPr lang="en-US" sz="1200" dirty="0">
                <a:latin typeface="Segoe UI Light" charset="0"/>
                <a:cs typeface="Segoe UI Light" charset="0"/>
              </a:rPr>
              <a:t> and concatenation layers to form the final feature representation, which carries both local and global context information. Finally, the representation is fed into a convolution layer to get the final per-pixel prediction. (Source: pyramid scene parsing network, by Zhao et. al, CVPR 2017) </a:t>
            </a:r>
            <a:endParaRPr lang="en-DE" sz="1200" dirty="0">
              <a:latin typeface="Segoe UI Light" charset="0"/>
              <a:cs typeface="Segoe U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2590255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Highly Confidential">
  <a:themeElements>
    <a:clrScheme name="Update Avanade">
      <a:dk1>
        <a:srgbClr val="333333"/>
      </a:dk1>
      <a:lt1>
        <a:sysClr val="window" lastClr="FFFFFF"/>
      </a:lt1>
      <a:dk2>
        <a:srgbClr val="FF5800"/>
      </a:dk2>
      <a:lt2>
        <a:srgbClr val="EDEDED"/>
      </a:lt2>
      <a:accent1>
        <a:srgbClr val="FF5800"/>
      </a:accent1>
      <a:accent2>
        <a:srgbClr val="CE056A"/>
      </a:accent2>
      <a:accent3>
        <a:srgbClr val="C80000"/>
      </a:accent3>
      <a:accent4>
        <a:srgbClr val="FFB414"/>
      </a:accent4>
      <a:accent5>
        <a:srgbClr val="4B912A"/>
      </a:accent5>
      <a:accent6>
        <a:srgbClr val="008C95"/>
      </a:accent6>
      <a:hlink>
        <a:srgbClr val="FF5800"/>
      </a:hlink>
      <a:folHlink>
        <a:srgbClr val="890078"/>
      </a:folHlink>
    </a:clrScheme>
    <a:fontScheme name="Custom 1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EB1D6061-E7B6-4401-8A20-FD6DFC0AFA5E}" vid="{7CE1B7D3-1BB8-4C6F-9E23-CF5C0D449E80}"/>
    </a:ext>
  </a:extLst>
</a:theme>
</file>

<file path=ppt/theme/theme2.xml><?xml version="1.0" encoding="utf-8"?>
<a:theme xmlns:a="http://schemas.openxmlformats.org/drawingml/2006/main" name="Confidential">
  <a:themeElements>
    <a:clrScheme name="Update Avanade">
      <a:dk1>
        <a:srgbClr val="333333"/>
      </a:dk1>
      <a:lt1>
        <a:sysClr val="window" lastClr="FFFFFF"/>
      </a:lt1>
      <a:dk2>
        <a:srgbClr val="FF5800"/>
      </a:dk2>
      <a:lt2>
        <a:srgbClr val="EDEDED"/>
      </a:lt2>
      <a:accent1>
        <a:srgbClr val="FF5800"/>
      </a:accent1>
      <a:accent2>
        <a:srgbClr val="CE056A"/>
      </a:accent2>
      <a:accent3>
        <a:srgbClr val="C80000"/>
      </a:accent3>
      <a:accent4>
        <a:srgbClr val="FFB414"/>
      </a:accent4>
      <a:accent5>
        <a:srgbClr val="4B912A"/>
      </a:accent5>
      <a:accent6>
        <a:srgbClr val="008C95"/>
      </a:accent6>
      <a:hlink>
        <a:srgbClr val="FF5800"/>
      </a:hlink>
      <a:folHlink>
        <a:srgbClr val="890078"/>
      </a:folHlink>
    </a:clrScheme>
    <a:fontScheme name="Custom 1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EB1D6061-E7B6-4401-8A20-FD6DFC0AFA5E}" vid="{35A788E7-3036-4E9C-839E-2A5F3830D3A5}"/>
    </a:ext>
  </a:extLst>
</a:theme>
</file>

<file path=ppt/theme/theme3.xml><?xml version="1.0" encoding="utf-8"?>
<a:theme xmlns:a="http://schemas.openxmlformats.org/drawingml/2006/main" name="Restricted">
  <a:themeElements>
    <a:clrScheme name="Update Avanade">
      <a:dk1>
        <a:srgbClr val="333333"/>
      </a:dk1>
      <a:lt1>
        <a:sysClr val="window" lastClr="FFFFFF"/>
      </a:lt1>
      <a:dk2>
        <a:srgbClr val="FF5800"/>
      </a:dk2>
      <a:lt2>
        <a:srgbClr val="EDEDED"/>
      </a:lt2>
      <a:accent1>
        <a:srgbClr val="FF5800"/>
      </a:accent1>
      <a:accent2>
        <a:srgbClr val="CE056A"/>
      </a:accent2>
      <a:accent3>
        <a:srgbClr val="C80000"/>
      </a:accent3>
      <a:accent4>
        <a:srgbClr val="FFB414"/>
      </a:accent4>
      <a:accent5>
        <a:srgbClr val="4B912A"/>
      </a:accent5>
      <a:accent6>
        <a:srgbClr val="008C95"/>
      </a:accent6>
      <a:hlink>
        <a:srgbClr val="FF5800"/>
      </a:hlink>
      <a:folHlink>
        <a:srgbClr val="890078"/>
      </a:folHlink>
    </a:clrScheme>
    <a:fontScheme name="Custom 1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EB1D6061-E7B6-4401-8A20-FD6DFC0AFA5E}" vid="{104784D0-5B0D-4698-82BF-02096597A77E}"/>
    </a:ext>
  </a:extLst>
</a:theme>
</file>

<file path=ppt/theme/theme4.xml><?xml version="1.0" encoding="utf-8"?>
<a:theme xmlns:a="http://schemas.openxmlformats.org/drawingml/2006/main" name="Unrestricted">
  <a:themeElements>
    <a:clrScheme name="Update Avanade">
      <a:dk1>
        <a:srgbClr val="333333"/>
      </a:dk1>
      <a:lt1>
        <a:sysClr val="window" lastClr="FFFFFF"/>
      </a:lt1>
      <a:dk2>
        <a:srgbClr val="FF5800"/>
      </a:dk2>
      <a:lt2>
        <a:srgbClr val="EDEDED"/>
      </a:lt2>
      <a:accent1>
        <a:srgbClr val="FF5800"/>
      </a:accent1>
      <a:accent2>
        <a:srgbClr val="CE056A"/>
      </a:accent2>
      <a:accent3>
        <a:srgbClr val="C80000"/>
      </a:accent3>
      <a:accent4>
        <a:srgbClr val="FFB414"/>
      </a:accent4>
      <a:accent5>
        <a:srgbClr val="4B912A"/>
      </a:accent5>
      <a:accent6>
        <a:srgbClr val="008C95"/>
      </a:accent6>
      <a:hlink>
        <a:srgbClr val="FF5800"/>
      </a:hlink>
      <a:folHlink>
        <a:srgbClr val="890078"/>
      </a:folHlink>
    </a:clrScheme>
    <a:fontScheme name="Custom 1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EB1D6061-E7B6-4401-8A20-FD6DFC0AFA5E}" vid="{1164141A-1F61-4251-95DE-1BFDCB49635F}"/>
    </a:ext>
  </a:extLst>
</a:theme>
</file>

<file path=ppt/theme/theme5.xml><?xml version="1.0" encoding="utf-8"?>
<a:theme xmlns:a="http://schemas.openxmlformats.org/drawingml/2006/main" name="End Slides">
  <a:themeElements>
    <a:clrScheme name="Avanade FY17">
      <a:dk1>
        <a:srgbClr val="595959"/>
      </a:dk1>
      <a:lt1>
        <a:sysClr val="window" lastClr="FFFFFF"/>
      </a:lt1>
      <a:dk2>
        <a:srgbClr val="FF5800"/>
      </a:dk2>
      <a:lt2>
        <a:srgbClr val="E7E6E6"/>
      </a:lt2>
      <a:accent1>
        <a:srgbClr val="FF5800"/>
      </a:accent1>
      <a:accent2>
        <a:srgbClr val="CE056A"/>
      </a:accent2>
      <a:accent3>
        <a:srgbClr val="C80000"/>
      </a:accent3>
      <a:accent4>
        <a:srgbClr val="FFB414"/>
      </a:accent4>
      <a:accent5>
        <a:srgbClr val="47800A"/>
      </a:accent5>
      <a:accent6>
        <a:srgbClr val="008376"/>
      </a:accent6>
      <a:hlink>
        <a:srgbClr val="FF5800"/>
      </a:hlink>
      <a:folHlink>
        <a:srgbClr val="890078"/>
      </a:folHlink>
    </a:clrScheme>
    <a:fontScheme name="Custom 1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EB1D6061-E7B6-4401-8A20-FD6DFC0AFA5E}" vid="{F9306456-54AA-4D6B-9BD2-3FA5C4D36925}"/>
    </a:ext>
  </a:extLst>
</a:theme>
</file>

<file path=ppt/theme/theme6.xml><?xml version="1.0" encoding="utf-8"?>
<a:theme xmlns:a="http://schemas.openxmlformats.org/drawingml/2006/main" name="Highly Confidential">
  <a:themeElements>
    <a:clrScheme name="Avanade FY17">
      <a:dk1>
        <a:srgbClr val="595959"/>
      </a:dk1>
      <a:lt1>
        <a:sysClr val="window" lastClr="FFFFFF"/>
      </a:lt1>
      <a:dk2>
        <a:srgbClr val="FF5800"/>
      </a:dk2>
      <a:lt2>
        <a:srgbClr val="E7E6E6"/>
      </a:lt2>
      <a:accent1>
        <a:srgbClr val="FF5800"/>
      </a:accent1>
      <a:accent2>
        <a:srgbClr val="CE056A"/>
      </a:accent2>
      <a:accent3>
        <a:srgbClr val="C80000"/>
      </a:accent3>
      <a:accent4>
        <a:srgbClr val="FFB414"/>
      </a:accent4>
      <a:accent5>
        <a:srgbClr val="47800A"/>
      </a:accent5>
      <a:accent6>
        <a:srgbClr val="008376"/>
      </a:accent6>
      <a:hlink>
        <a:srgbClr val="FF5800"/>
      </a:hlink>
      <a:folHlink>
        <a:srgbClr val="890078"/>
      </a:folHlink>
    </a:clrScheme>
    <a:fontScheme name="Custom 1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06 Aurora PPT Template" id="{2C73C242-9BDD-8849-B361-7F0284CFFC0D}" vid="{0FFF389A-D36E-5E41-BACF-AB546FBE27BB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0DBE25014007C43AB29127536D2A5D2" ma:contentTypeVersion="6" ma:contentTypeDescription="Create a new document." ma:contentTypeScope="" ma:versionID="6349b365b821eb814fa03a7ac9f80c14">
  <xsd:schema xmlns:xsd="http://www.w3.org/2001/XMLSchema" xmlns:xs="http://www.w3.org/2001/XMLSchema" xmlns:p="http://schemas.microsoft.com/office/2006/metadata/properties" xmlns:ns2="99e95042-2449-4d99-bd9b-f7300a86ca17" targetNamespace="http://schemas.microsoft.com/office/2006/metadata/properties" ma:root="true" ma:fieldsID="2ee4d07c9a31a4aac19324981edbc9ac" ns2:_="">
    <xsd:import namespace="99e95042-2449-4d99-bd9b-f7300a86ca1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9e95042-2449-4d99-bd9b-f7300a86ca1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A35BC5BD-2F86-406E-8953-9EE1A3C8007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6BE6297-07AA-41D8-B634-F3E9A01B15C0}">
  <ds:schemaRefs>
    <ds:schemaRef ds:uri="99e95042-2449-4d99-bd9b-f7300a86ca17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27A03C18-8CA8-4E85-8FD3-26F080DC8A47}">
  <ds:schemaRefs>
    <ds:schemaRef ds:uri="99e95042-2449-4d99-bd9b-f7300a86ca17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Metadata/LabelInfo.xml><?xml version="1.0" encoding="utf-8"?>
<clbl:labelList xmlns:clbl="http://schemas.microsoft.com/office/2020/mipLabelMetadata">
  <clbl:label id="{5fae8262-b78e-4366-8929-a5d6aac95320}" enabled="1" method="Standard" siteId="{cf36141c-ddd7-45a7-b073-111f66d0b30c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Data_Science_Bootcamp</Template>
  <TotalTime>1828</TotalTime>
  <Words>2868</Words>
  <Application>Microsoft Office PowerPoint</Application>
  <PresentationFormat>Widescreen</PresentationFormat>
  <Paragraphs>297</Paragraphs>
  <Slides>56</Slides>
  <Notes>38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56</vt:i4>
      </vt:variant>
    </vt:vector>
  </HeadingPairs>
  <TitlesOfParts>
    <vt:vector size="69" baseType="lpstr">
      <vt:lpstr>Arial</vt:lpstr>
      <vt:lpstr>Calibri</vt:lpstr>
      <vt:lpstr>Helvetica Neue</vt:lpstr>
      <vt:lpstr>Segoe UI</vt:lpstr>
      <vt:lpstr>Segoe UI Light</vt:lpstr>
      <vt:lpstr>Segoe UI Semibold</vt:lpstr>
      <vt:lpstr>Segoe UI Semilight</vt:lpstr>
      <vt:lpstr>Highly Confidential</vt:lpstr>
      <vt:lpstr>Confidential</vt:lpstr>
      <vt:lpstr>Restricted</vt:lpstr>
      <vt:lpstr>Unrestricted</vt:lpstr>
      <vt:lpstr>End Slides</vt:lpstr>
      <vt:lpstr>Highly Confidential</vt:lpstr>
      <vt:lpstr>PowerPoint Presentation</vt:lpstr>
      <vt:lpstr>Agenda</vt:lpstr>
      <vt:lpstr>PowerPoint Presentation</vt:lpstr>
      <vt:lpstr>Computer Vision Overview (1)</vt:lpstr>
      <vt:lpstr>Computer Vision Overview (2)</vt:lpstr>
      <vt:lpstr>How is Computer Vision Useful?</vt:lpstr>
      <vt:lpstr>Computer Vision Tasks</vt:lpstr>
      <vt:lpstr>Computer Vision Algorithms &amp; Methods</vt:lpstr>
      <vt:lpstr>Computer Vision Example Applications</vt:lpstr>
      <vt:lpstr>Computer Vision Example Applications</vt:lpstr>
      <vt:lpstr>Computer Vision Example Applications</vt:lpstr>
      <vt:lpstr>Computer Vision Example Applications</vt:lpstr>
      <vt:lpstr>Computer Vision Example Applications</vt:lpstr>
      <vt:lpstr>Recap: Convolutional Neural Networks</vt:lpstr>
      <vt:lpstr>Recap: Convolutional Neural Networks</vt:lpstr>
      <vt:lpstr>Convolutional Neural Networks</vt:lpstr>
      <vt:lpstr>Convolutional Neural Networks</vt:lpstr>
      <vt:lpstr>Convolutional Neural Networks</vt:lpstr>
      <vt:lpstr>Convolutional Neural Networks</vt:lpstr>
      <vt:lpstr>Convolutional Neural Networks</vt:lpstr>
      <vt:lpstr>Convolutional Neural Networks</vt:lpstr>
      <vt:lpstr>Convolutional Neural Networks</vt:lpstr>
      <vt:lpstr>Convolutional Neural Networks</vt:lpstr>
      <vt:lpstr>Convolutional Neural Networks</vt:lpstr>
      <vt:lpstr>Convolutional Neural Networks</vt:lpstr>
      <vt:lpstr>Computer Vision Resources</vt:lpstr>
      <vt:lpstr>PowerPoint Presentation</vt:lpstr>
      <vt:lpstr>Resources</vt:lpstr>
      <vt:lpstr>PowerPoint Presentation</vt:lpstr>
      <vt:lpstr>Acknowledgement</vt:lpstr>
      <vt:lpstr>Graphs Introduction</vt:lpstr>
      <vt:lpstr>Many Types of Data are Graphs (1)</vt:lpstr>
      <vt:lpstr>Many Types of Data are Graphs (2)</vt:lpstr>
      <vt:lpstr>Many Types of Data are Graphs (3)</vt:lpstr>
      <vt:lpstr>Two Types of Graphs</vt:lpstr>
      <vt:lpstr>Graph Neural Networks (GNNs) Introduction (1)</vt:lpstr>
      <vt:lpstr>Graph Neural Networks (GNNs) Introduction (2)</vt:lpstr>
      <vt:lpstr>Graph Neural Networks (GNNs) Introduction (3)</vt:lpstr>
      <vt:lpstr>Graph Representation Learning (1)</vt:lpstr>
      <vt:lpstr>Graph Representation Learning (2)</vt:lpstr>
      <vt:lpstr>Different Notions of Graphs</vt:lpstr>
      <vt:lpstr>Prediction Tasks with Graphs</vt:lpstr>
      <vt:lpstr>Classic Example Tasks of GNNs</vt:lpstr>
      <vt:lpstr>High Impact Example Application: Protein Folding</vt:lpstr>
      <vt:lpstr>High Impact Example Application: Traffic Prediction</vt:lpstr>
      <vt:lpstr>High Impact Example Application: Recommender Systems</vt:lpstr>
      <vt:lpstr>GNNs Resources</vt:lpstr>
      <vt:lpstr>PowerPoint Presentation</vt:lpstr>
      <vt:lpstr>Resources</vt:lpstr>
      <vt:lpstr>PowerPoint Presentation</vt:lpstr>
      <vt:lpstr>Resources</vt:lpstr>
      <vt:lpstr>PowerPoint Presentation</vt:lpstr>
      <vt:lpstr>Resources</vt:lpstr>
      <vt:lpstr>PowerPoint Presentation</vt:lpstr>
      <vt:lpstr>Resources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Sebastian Birk</dc:creator>
  <cp:keywords/>
  <dc:description/>
  <cp:lastModifiedBy>Sebastian Birk</cp:lastModifiedBy>
  <cp:revision>44</cp:revision>
  <dcterms:created xsi:type="dcterms:W3CDTF">2022-01-26T20:36:32Z</dcterms:created>
  <dcterms:modified xsi:type="dcterms:W3CDTF">2022-09-01T09:35:08Z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0x01010010DBE25014007C43AB29127536D2A5D2</vt:lpwstr>
  </property>
  <property fmtid="{D5CDD505-2E9C-101B-9397-08002B2CF9AE}" pid="3" name="MSIP_Label_5fae8262-b78e-4366-8929-a5d6aac95320_Enabled">
    <vt:lpwstr>true</vt:lpwstr>
  </property>
  <property fmtid="{D5CDD505-2E9C-101B-9397-08002B2CF9AE}" pid="4" name="MSIP_Label_5fae8262-b78e-4366-8929-a5d6aac95320_SetDate">
    <vt:lpwstr>2022-01-26T20:37:54Z</vt:lpwstr>
  </property>
  <property fmtid="{D5CDD505-2E9C-101B-9397-08002B2CF9AE}" pid="5" name="MSIP_Label_5fae8262-b78e-4366-8929-a5d6aac95320_Method">
    <vt:lpwstr>Standard</vt:lpwstr>
  </property>
  <property fmtid="{D5CDD505-2E9C-101B-9397-08002B2CF9AE}" pid="6" name="MSIP_Label_5fae8262-b78e-4366-8929-a5d6aac95320_Name">
    <vt:lpwstr>5fae8262-b78e-4366-8929-a5d6aac95320</vt:lpwstr>
  </property>
  <property fmtid="{D5CDD505-2E9C-101B-9397-08002B2CF9AE}" pid="7" name="MSIP_Label_5fae8262-b78e-4366-8929-a5d6aac95320_SiteId">
    <vt:lpwstr>cf36141c-ddd7-45a7-b073-111f66d0b30c</vt:lpwstr>
  </property>
  <property fmtid="{D5CDD505-2E9C-101B-9397-08002B2CF9AE}" pid="8" name="MSIP_Label_5fae8262-b78e-4366-8929-a5d6aac95320_ContentBits">
    <vt:lpwstr>0</vt:lpwstr>
  </property>
</Properties>
</file>